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65" r:id="rId4"/>
    <p:sldId id="266" r:id="rId5"/>
    <p:sldId id="273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7E7"/>
    <a:srgbClr val="DAE3F3"/>
    <a:srgbClr val="D6D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9B71A4-E99C-4078-9E4F-BD488AEB42F0}" v="425" dt="2024-04-05T02:25:13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leghian, Seyedmehdi" userId="5f26544e-bf52-406e-a19f-97e0bd893b91" providerId="ADAL" clId="{5B9B71A4-E99C-4078-9E4F-BD488AEB42F0}"/>
    <pc:docChg chg="undo custSel addSld delSld modSld sldOrd">
      <pc:chgData name="Khaleghian, Seyedmehdi" userId="5f26544e-bf52-406e-a19f-97e0bd893b91" providerId="ADAL" clId="{5B9B71A4-E99C-4078-9E4F-BD488AEB42F0}" dt="2024-04-05T02:34:05.722" v="3222" actId="1076"/>
      <pc:docMkLst>
        <pc:docMk/>
      </pc:docMkLst>
      <pc:sldChg chg="del">
        <pc:chgData name="Khaleghian, Seyedmehdi" userId="5f26544e-bf52-406e-a19f-97e0bd893b91" providerId="ADAL" clId="{5B9B71A4-E99C-4078-9E4F-BD488AEB42F0}" dt="2024-04-05T02:26:32.156" v="3218" actId="2696"/>
        <pc:sldMkLst>
          <pc:docMk/>
          <pc:sldMk cId="2619982099" sldId="257"/>
        </pc:sldMkLst>
      </pc:sldChg>
      <pc:sldChg chg="del">
        <pc:chgData name="Khaleghian, Seyedmehdi" userId="5f26544e-bf52-406e-a19f-97e0bd893b91" providerId="ADAL" clId="{5B9B71A4-E99C-4078-9E4F-BD488AEB42F0}" dt="2024-04-05T02:26:35.159" v="3219" actId="2696"/>
        <pc:sldMkLst>
          <pc:docMk/>
          <pc:sldMk cId="3629233603" sldId="259"/>
        </pc:sldMkLst>
      </pc:sldChg>
      <pc:sldChg chg="del">
        <pc:chgData name="Khaleghian, Seyedmehdi" userId="5f26544e-bf52-406e-a19f-97e0bd893b91" providerId="ADAL" clId="{5B9B71A4-E99C-4078-9E4F-BD488AEB42F0}" dt="2024-04-05T02:26:39.928" v="3220" actId="2696"/>
        <pc:sldMkLst>
          <pc:docMk/>
          <pc:sldMk cId="3753049649" sldId="260"/>
        </pc:sldMkLst>
      </pc:sldChg>
      <pc:sldChg chg="addSp modSp mod">
        <pc:chgData name="Khaleghian, Seyedmehdi" userId="5f26544e-bf52-406e-a19f-97e0bd893b91" providerId="ADAL" clId="{5B9B71A4-E99C-4078-9E4F-BD488AEB42F0}" dt="2024-04-03T17:56:32.073" v="926" actId="1076"/>
        <pc:sldMkLst>
          <pc:docMk/>
          <pc:sldMk cId="351083338" sldId="266"/>
        </pc:sldMkLst>
        <pc:spChg chg="mod">
          <ac:chgData name="Khaleghian, Seyedmehdi" userId="5f26544e-bf52-406e-a19f-97e0bd893b91" providerId="ADAL" clId="{5B9B71A4-E99C-4078-9E4F-BD488AEB42F0}" dt="2024-04-03T17:54:31.181" v="858" actId="1076"/>
          <ac:spMkLst>
            <pc:docMk/>
            <pc:sldMk cId="351083338" sldId="266"/>
            <ac:spMk id="9" creationId="{10D4C2C0-267F-84D4-5AC9-8BAB27E10C3A}"/>
          </ac:spMkLst>
        </pc:spChg>
        <pc:spChg chg="add mod">
          <ac:chgData name="Khaleghian, Seyedmehdi" userId="5f26544e-bf52-406e-a19f-97e0bd893b91" providerId="ADAL" clId="{5B9B71A4-E99C-4078-9E4F-BD488AEB42F0}" dt="2024-04-03T17:54:36.063" v="860" actId="1076"/>
          <ac:spMkLst>
            <pc:docMk/>
            <pc:sldMk cId="351083338" sldId="266"/>
            <ac:spMk id="15" creationId="{3F1E6D62-A824-0B8D-559D-A9EF6F44EABD}"/>
          </ac:spMkLst>
        </pc:spChg>
        <pc:spChg chg="add mod">
          <ac:chgData name="Khaleghian, Seyedmehdi" userId="5f26544e-bf52-406e-a19f-97e0bd893b91" providerId="ADAL" clId="{5B9B71A4-E99C-4078-9E4F-BD488AEB42F0}" dt="2024-04-03T17:56:32.073" v="926" actId="1076"/>
          <ac:spMkLst>
            <pc:docMk/>
            <pc:sldMk cId="351083338" sldId="266"/>
            <ac:spMk id="17" creationId="{54192592-66C6-89C7-CBAB-01FFF0B427FB}"/>
          </ac:spMkLst>
        </pc:spChg>
        <pc:picChg chg="add mod">
          <ac:chgData name="Khaleghian, Seyedmehdi" userId="5f26544e-bf52-406e-a19f-97e0bd893b91" providerId="ADAL" clId="{5B9B71A4-E99C-4078-9E4F-BD488AEB42F0}" dt="2024-04-03T17:54:37.238" v="861" actId="1076"/>
          <ac:picMkLst>
            <pc:docMk/>
            <pc:sldMk cId="351083338" sldId="266"/>
            <ac:picMk id="14" creationId="{825FE3A2-A84F-E412-D7AC-2AD54F987407}"/>
          </ac:picMkLst>
        </pc:picChg>
        <pc:picChg chg="add mod">
          <ac:chgData name="Khaleghian, Seyedmehdi" userId="5f26544e-bf52-406e-a19f-97e0bd893b91" providerId="ADAL" clId="{5B9B71A4-E99C-4078-9E4F-BD488AEB42F0}" dt="2024-04-03T17:56:25.568" v="925" actId="732"/>
          <ac:picMkLst>
            <pc:docMk/>
            <pc:sldMk cId="351083338" sldId="266"/>
            <ac:picMk id="16" creationId="{CE914403-44E6-A7BE-CA64-7DFDFF26A543}"/>
          </ac:picMkLst>
        </pc:picChg>
        <pc:picChg chg="mod">
          <ac:chgData name="Khaleghian, Seyedmehdi" userId="5f26544e-bf52-406e-a19f-97e0bd893b91" providerId="ADAL" clId="{5B9B71A4-E99C-4078-9E4F-BD488AEB42F0}" dt="2024-04-03T15:39:56.139" v="811" actId="732"/>
          <ac:picMkLst>
            <pc:docMk/>
            <pc:sldMk cId="351083338" sldId="266"/>
            <ac:picMk id="3078" creationId="{06EFFEEE-E7B9-87F4-7C49-60D385C3497F}"/>
          </ac:picMkLst>
        </pc:picChg>
        <pc:picChg chg="mod">
          <ac:chgData name="Khaleghian, Seyedmehdi" userId="5f26544e-bf52-406e-a19f-97e0bd893b91" providerId="ADAL" clId="{5B9B71A4-E99C-4078-9E4F-BD488AEB42F0}" dt="2024-04-03T15:39:50.168" v="810" actId="732"/>
          <ac:picMkLst>
            <pc:docMk/>
            <pc:sldMk cId="351083338" sldId="266"/>
            <ac:picMk id="3080" creationId="{056CED74-3E88-5B19-A00A-D012CCFC628D}"/>
          </ac:picMkLst>
        </pc:picChg>
        <pc:picChg chg="mod">
          <ac:chgData name="Khaleghian, Seyedmehdi" userId="5f26544e-bf52-406e-a19f-97e0bd893b91" providerId="ADAL" clId="{5B9B71A4-E99C-4078-9E4F-BD488AEB42F0}" dt="2024-04-03T17:54:27.648" v="857" actId="1076"/>
          <ac:picMkLst>
            <pc:docMk/>
            <pc:sldMk cId="351083338" sldId="266"/>
            <ac:picMk id="3082" creationId="{9A593F7D-4D48-02E6-6CCA-18A8D5A1CCD9}"/>
          </ac:picMkLst>
        </pc:picChg>
      </pc:sldChg>
      <pc:sldChg chg="addSp delSp modSp mod">
        <pc:chgData name="Khaleghian, Seyedmehdi" userId="5f26544e-bf52-406e-a19f-97e0bd893b91" providerId="ADAL" clId="{5B9B71A4-E99C-4078-9E4F-BD488AEB42F0}" dt="2024-04-03T14:58:38.836" v="181" actId="1076"/>
        <pc:sldMkLst>
          <pc:docMk/>
          <pc:sldMk cId="355949396" sldId="267"/>
        </pc:sldMkLst>
        <pc:spChg chg="add del">
          <ac:chgData name="Khaleghian, Seyedmehdi" userId="5f26544e-bf52-406e-a19f-97e0bd893b91" providerId="ADAL" clId="{5B9B71A4-E99C-4078-9E4F-BD488AEB42F0}" dt="2024-04-03T02:56:16.476" v="9" actId="22"/>
          <ac:spMkLst>
            <pc:docMk/>
            <pc:sldMk cId="355949396" sldId="267"/>
            <ac:spMk id="7" creationId="{BF6A45D9-17BE-B494-680D-0E8725E86F1C}"/>
          </ac:spMkLst>
        </pc:spChg>
        <pc:spChg chg="add mod">
          <ac:chgData name="Khaleghian, Seyedmehdi" userId="5f26544e-bf52-406e-a19f-97e0bd893b91" providerId="ADAL" clId="{5B9B71A4-E99C-4078-9E4F-BD488AEB42F0}" dt="2024-04-03T02:56:41.987" v="15" actId="14100"/>
          <ac:spMkLst>
            <pc:docMk/>
            <pc:sldMk cId="355949396" sldId="267"/>
            <ac:spMk id="8" creationId="{44A35582-7C37-C6B4-944C-6F4AAE08EEFC}"/>
          </ac:spMkLst>
        </pc:spChg>
        <pc:spChg chg="add mod">
          <ac:chgData name="Khaleghian, Seyedmehdi" userId="5f26544e-bf52-406e-a19f-97e0bd893b91" providerId="ADAL" clId="{5B9B71A4-E99C-4078-9E4F-BD488AEB42F0}" dt="2024-04-03T14:26:36.872" v="53" actId="1076"/>
          <ac:spMkLst>
            <pc:docMk/>
            <pc:sldMk cId="355949396" sldId="267"/>
            <ac:spMk id="10" creationId="{A98D5CDF-3C2C-8DE0-1C86-C11E56696F34}"/>
          </ac:spMkLst>
        </pc:spChg>
        <pc:spChg chg="add mod">
          <ac:chgData name="Khaleghian, Seyedmehdi" userId="5f26544e-bf52-406e-a19f-97e0bd893b91" providerId="ADAL" clId="{5B9B71A4-E99C-4078-9E4F-BD488AEB42F0}" dt="2024-04-03T14:36:19.387" v="159" actId="208"/>
          <ac:spMkLst>
            <pc:docMk/>
            <pc:sldMk cId="355949396" sldId="267"/>
            <ac:spMk id="12" creationId="{19C15BAC-BD7A-CBE3-9BEA-D50C762F5883}"/>
          </ac:spMkLst>
        </pc:spChg>
        <pc:spChg chg="add mod">
          <ac:chgData name="Khaleghian, Seyedmehdi" userId="5f26544e-bf52-406e-a19f-97e0bd893b91" providerId="ADAL" clId="{5B9B71A4-E99C-4078-9E4F-BD488AEB42F0}" dt="2024-04-03T14:26:33.620" v="52" actId="1076"/>
          <ac:spMkLst>
            <pc:docMk/>
            <pc:sldMk cId="355949396" sldId="267"/>
            <ac:spMk id="14" creationId="{F4B5ECEC-72DD-B546-B1AE-9B8DCB727828}"/>
          </ac:spMkLst>
        </pc:spChg>
        <pc:spChg chg="add mod">
          <ac:chgData name="Khaleghian, Seyedmehdi" userId="5f26544e-bf52-406e-a19f-97e0bd893b91" providerId="ADAL" clId="{5B9B71A4-E99C-4078-9E4F-BD488AEB42F0}" dt="2024-04-03T14:26:42.203" v="55" actId="1076"/>
          <ac:spMkLst>
            <pc:docMk/>
            <pc:sldMk cId="355949396" sldId="267"/>
            <ac:spMk id="15" creationId="{C87C6805-85B0-27F4-FDCA-577E91C196B3}"/>
          </ac:spMkLst>
        </pc:spChg>
        <pc:spChg chg="add mod">
          <ac:chgData name="Khaleghian, Seyedmehdi" userId="5f26544e-bf52-406e-a19f-97e0bd893b91" providerId="ADAL" clId="{5B9B71A4-E99C-4078-9E4F-BD488AEB42F0}" dt="2024-04-03T14:28:29.752" v="84" actId="1076"/>
          <ac:spMkLst>
            <pc:docMk/>
            <pc:sldMk cId="355949396" sldId="267"/>
            <ac:spMk id="17" creationId="{B03D024B-FAC7-533A-05E7-296E87F313FB}"/>
          </ac:spMkLst>
        </pc:spChg>
        <pc:spChg chg="add mod">
          <ac:chgData name="Khaleghian, Seyedmehdi" userId="5f26544e-bf52-406e-a19f-97e0bd893b91" providerId="ADAL" clId="{5B9B71A4-E99C-4078-9E4F-BD488AEB42F0}" dt="2024-04-03T14:27:51.906" v="81" actId="1076"/>
          <ac:spMkLst>
            <pc:docMk/>
            <pc:sldMk cId="355949396" sldId="267"/>
            <ac:spMk id="18" creationId="{843BDB83-4F18-BC2B-2F0A-BA143A8B71EA}"/>
          </ac:spMkLst>
        </pc:spChg>
        <pc:spChg chg="add mod">
          <ac:chgData name="Khaleghian, Seyedmehdi" userId="5f26544e-bf52-406e-a19f-97e0bd893b91" providerId="ADAL" clId="{5B9B71A4-E99C-4078-9E4F-BD488AEB42F0}" dt="2024-04-03T14:28:45.597" v="86" actId="1076"/>
          <ac:spMkLst>
            <pc:docMk/>
            <pc:sldMk cId="355949396" sldId="267"/>
            <ac:spMk id="19" creationId="{5401B47D-937D-672F-3B78-F10A2745DEB2}"/>
          </ac:spMkLst>
        </pc:spChg>
        <pc:spChg chg="add mod">
          <ac:chgData name="Khaleghian, Seyedmehdi" userId="5f26544e-bf52-406e-a19f-97e0bd893b91" providerId="ADAL" clId="{5B9B71A4-E99C-4078-9E4F-BD488AEB42F0}" dt="2024-04-03T14:31:50.870" v="126" actId="1076"/>
          <ac:spMkLst>
            <pc:docMk/>
            <pc:sldMk cId="355949396" sldId="267"/>
            <ac:spMk id="21" creationId="{07B1B46F-E985-02CF-1595-BAC71FB927AD}"/>
          </ac:spMkLst>
        </pc:spChg>
        <pc:spChg chg="add mod">
          <ac:chgData name="Khaleghian, Seyedmehdi" userId="5f26544e-bf52-406e-a19f-97e0bd893b91" providerId="ADAL" clId="{5B9B71A4-E99C-4078-9E4F-BD488AEB42F0}" dt="2024-04-03T14:58:38.836" v="181" actId="1076"/>
          <ac:spMkLst>
            <pc:docMk/>
            <pc:sldMk cId="355949396" sldId="267"/>
            <ac:spMk id="22" creationId="{FFC58807-60D8-9E7C-97EB-0376E28CFCE8}"/>
          </ac:spMkLst>
        </pc:spChg>
        <pc:spChg chg="add mod">
          <ac:chgData name="Khaleghian, Seyedmehdi" userId="5f26544e-bf52-406e-a19f-97e0bd893b91" providerId="ADAL" clId="{5B9B71A4-E99C-4078-9E4F-BD488AEB42F0}" dt="2024-04-03T14:33:44.557" v="137" actId="208"/>
          <ac:spMkLst>
            <pc:docMk/>
            <pc:sldMk cId="355949396" sldId="267"/>
            <ac:spMk id="24" creationId="{5B7FB975-AAF0-E2E9-E108-12B386D9CDA1}"/>
          </ac:spMkLst>
        </pc:spChg>
        <pc:spChg chg="add mod">
          <ac:chgData name="Khaleghian, Seyedmehdi" userId="5f26544e-bf52-406e-a19f-97e0bd893b91" providerId="ADAL" clId="{5B9B71A4-E99C-4078-9E4F-BD488AEB42F0}" dt="2024-04-03T14:58:29.897" v="179" actId="207"/>
          <ac:spMkLst>
            <pc:docMk/>
            <pc:sldMk cId="355949396" sldId="267"/>
            <ac:spMk id="25" creationId="{4970FF73-39BB-76F9-EBC1-D9095E51ACFA}"/>
          </ac:spMkLst>
        </pc:spChg>
        <pc:picChg chg="add mod">
          <ac:chgData name="Khaleghian, Seyedmehdi" userId="5f26544e-bf52-406e-a19f-97e0bd893b91" providerId="ADAL" clId="{5B9B71A4-E99C-4078-9E4F-BD488AEB42F0}" dt="2024-04-03T14:33:25.947" v="131" actId="1076"/>
          <ac:picMkLst>
            <pc:docMk/>
            <pc:sldMk cId="355949396" sldId="267"/>
            <ac:picMk id="5" creationId="{E3D2A0B9-4871-D3C7-5D08-05F67DBD1A7D}"/>
          </ac:picMkLst>
        </pc:picChg>
        <pc:picChg chg="add mod">
          <ac:chgData name="Khaleghian, Seyedmehdi" userId="5f26544e-bf52-406e-a19f-97e0bd893b91" providerId="ADAL" clId="{5B9B71A4-E99C-4078-9E4F-BD488AEB42F0}" dt="2024-04-03T02:56:41.987" v="15" actId="14100"/>
          <ac:picMkLst>
            <pc:docMk/>
            <pc:sldMk cId="355949396" sldId="267"/>
            <ac:picMk id="4098" creationId="{BE9C14AE-2F50-5B41-5618-7BB91A447A6B}"/>
          </ac:picMkLst>
        </pc:picChg>
        <pc:picChg chg="add mod">
          <ac:chgData name="Khaleghian, Seyedmehdi" userId="5f26544e-bf52-406e-a19f-97e0bd893b91" providerId="ADAL" clId="{5B9B71A4-E99C-4078-9E4F-BD488AEB42F0}" dt="2024-04-03T14:28:25.901" v="83" actId="1076"/>
          <ac:picMkLst>
            <pc:docMk/>
            <pc:sldMk cId="355949396" sldId="267"/>
            <ac:picMk id="4100" creationId="{F4784A01-8A4A-9B99-69F8-0A1BB681B2A4}"/>
          </ac:picMkLst>
        </pc:picChg>
        <pc:picChg chg="add del mod">
          <ac:chgData name="Khaleghian, Seyedmehdi" userId="5f26544e-bf52-406e-a19f-97e0bd893b91" providerId="ADAL" clId="{5B9B71A4-E99C-4078-9E4F-BD488AEB42F0}" dt="2024-04-03T14:30:12.035" v="90" actId="478"/>
          <ac:picMkLst>
            <pc:docMk/>
            <pc:sldMk cId="355949396" sldId="267"/>
            <ac:picMk id="4102" creationId="{AC0FA72E-5F89-98F3-6130-B0F7CB29FEA6}"/>
          </ac:picMkLst>
        </pc:picChg>
        <pc:picChg chg="add mod">
          <ac:chgData name="Khaleghian, Seyedmehdi" userId="5f26544e-bf52-406e-a19f-97e0bd893b91" providerId="ADAL" clId="{5B9B71A4-E99C-4078-9E4F-BD488AEB42F0}" dt="2024-04-03T14:30:45.128" v="93" actId="1076"/>
          <ac:picMkLst>
            <pc:docMk/>
            <pc:sldMk cId="355949396" sldId="267"/>
            <ac:picMk id="4104" creationId="{E175CF7A-EDF3-6DB2-98C7-E598B5567AB6}"/>
          </ac:picMkLst>
        </pc:picChg>
      </pc:sldChg>
      <pc:sldChg chg="addSp delSp modSp new mod">
        <pc:chgData name="Khaleghian, Seyedmehdi" userId="5f26544e-bf52-406e-a19f-97e0bd893b91" providerId="ADAL" clId="{5B9B71A4-E99C-4078-9E4F-BD488AEB42F0}" dt="2024-04-05T01:56:33.376" v="2870" actId="1076"/>
        <pc:sldMkLst>
          <pc:docMk/>
          <pc:sldMk cId="486239244" sldId="268"/>
        </pc:sldMkLst>
        <pc:spChg chg="del">
          <ac:chgData name="Khaleghian, Seyedmehdi" userId="5f26544e-bf52-406e-a19f-97e0bd893b91" providerId="ADAL" clId="{5B9B71A4-E99C-4078-9E4F-BD488AEB42F0}" dt="2024-04-03T14:34:11.419" v="139" actId="478"/>
          <ac:spMkLst>
            <pc:docMk/>
            <pc:sldMk cId="486239244" sldId="268"/>
            <ac:spMk id="2" creationId="{B351590E-49C0-2788-4923-5A9C15DCB8E1}"/>
          </ac:spMkLst>
        </pc:spChg>
        <pc:spChg chg="del">
          <ac:chgData name="Khaleghian, Seyedmehdi" userId="5f26544e-bf52-406e-a19f-97e0bd893b91" providerId="ADAL" clId="{5B9B71A4-E99C-4078-9E4F-BD488AEB42F0}" dt="2024-04-03T14:34:13.482" v="140" actId="478"/>
          <ac:spMkLst>
            <pc:docMk/>
            <pc:sldMk cId="486239244" sldId="268"/>
            <ac:spMk id="3" creationId="{E5E55F2B-4485-F86A-3AA7-4AF9DB4F61C4}"/>
          </ac:spMkLst>
        </pc:spChg>
        <pc:spChg chg="add mod">
          <ac:chgData name="Khaleghian, Seyedmehdi" userId="5f26544e-bf52-406e-a19f-97e0bd893b91" providerId="ADAL" clId="{5B9B71A4-E99C-4078-9E4F-BD488AEB42F0}" dt="2024-04-05T01:31:32.573" v="2641"/>
          <ac:spMkLst>
            <pc:docMk/>
            <pc:sldMk cId="486239244" sldId="268"/>
            <ac:spMk id="4" creationId="{0FDFA223-53BA-8E70-75FD-CB89FDB58D3D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7" creationId="{77CE2397-BF07-DB7C-67F4-AAC5893CC1E8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8" creationId="{E00F9025-1E53-A8D2-FA80-F48EDF583AD4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9" creationId="{DCED2AD3-2F31-AD67-9DB1-1BA5DF0F16F1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0" creationId="{D992DA55-B5EB-07AF-99BE-3B41819CDB5C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1" creationId="{9EDB7ECB-73B8-7D22-C50A-88FD74D70E75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2" creationId="{8693606B-5516-0B2D-CACC-3F192A4D0938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3" creationId="{C1769841-E391-1C03-2D4D-3787CD183581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4" creationId="{E39DCEFD-EFA9-E5A4-B83E-E7D6CC72FB7F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5" creationId="{027085ED-46D8-D462-F137-2327B1B13BD8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6" creationId="{42DBC0D1-C0AC-CF51-F5E1-A951C2CFAD97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7" creationId="{20AD7FE2-FEB9-7D7F-6FCF-EFA8C349DDA4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8" creationId="{2B881DF0-88B6-6B33-6EAE-309F80B812E7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19" creationId="{A3B0692D-09B2-3884-2D95-D54CD05A5B8B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0" creationId="{81272D67-FA76-0E19-C1CC-01296A93EDB0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1" creationId="{F61E3ED1-40DD-C84C-4D80-2738A9A86535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2" creationId="{C1301767-60C6-1062-CFA0-7E97AA2709DA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3" creationId="{72573B28-6D3B-1C96-2CD4-6533C816D13A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4" creationId="{F020CF1B-DEFC-6AF9-2D38-206AB6B7D04C}"/>
          </ac:spMkLst>
        </pc:spChg>
        <pc:spChg chg="add del mod">
          <ac:chgData name="Khaleghian, Seyedmehdi" userId="5f26544e-bf52-406e-a19f-97e0bd893b91" providerId="ADAL" clId="{5B9B71A4-E99C-4078-9E4F-BD488AEB42F0}" dt="2024-04-03T15:33:37.036" v="746" actId="478"/>
          <ac:spMkLst>
            <pc:docMk/>
            <pc:sldMk cId="486239244" sldId="268"/>
            <ac:spMk id="25" creationId="{C4F99527-B48C-1473-A44F-0336F1CDCFEA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6" creationId="{F27166BB-4562-9CD7-DBDD-0C80DAB6C44B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7" creationId="{DFDB6127-1781-C8D8-D178-5017C0779C93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28" creationId="{34035840-F105-8BB9-C28E-664B74218295}"/>
          </ac:spMkLst>
        </pc:spChg>
        <pc:spChg chg="add mod">
          <ac:chgData name="Khaleghian, Seyedmehdi" userId="5f26544e-bf52-406e-a19f-97e0bd893b91" providerId="ADAL" clId="{5B9B71A4-E99C-4078-9E4F-BD488AEB42F0}" dt="2024-04-05T01:51:51.131" v="2826" actId="1076"/>
          <ac:spMkLst>
            <pc:docMk/>
            <pc:sldMk cId="486239244" sldId="268"/>
            <ac:spMk id="29" creationId="{5610B32E-246E-4C45-02D4-9158DC8BD766}"/>
          </ac:spMkLst>
        </pc:spChg>
        <pc:spChg chg="add mod">
          <ac:chgData name="Khaleghian, Seyedmehdi" userId="5f26544e-bf52-406e-a19f-97e0bd893b91" providerId="ADAL" clId="{5B9B71A4-E99C-4078-9E4F-BD488AEB42F0}" dt="2024-04-05T01:51:47.166" v="2825" actId="1076"/>
          <ac:spMkLst>
            <pc:docMk/>
            <pc:sldMk cId="486239244" sldId="268"/>
            <ac:spMk id="30" creationId="{CEE276D5-A2BF-616C-D704-20E247DF9C22}"/>
          </ac:spMkLst>
        </pc:spChg>
        <pc:spChg chg="add del mod">
          <ac:chgData name="Khaleghian, Seyedmehdi" userId="5f26544e-bf52-406e-a19f-97e0bd893b91" providerId="ADAL" clId="{5B9B71A4-E99C-4078-9E4F-BD488AEB42F0}" dt="2024-04-05T01:30:35.406" v="2635" actId="478"/>
          <ac:spMkLst>
            <pc:docMk/>
            <pc:sldMk cId="486239244" sldId="268"/>
            <ac:spMk id="31" creationId="{CDC040B0-8564-31DB-98A6-AD7384E8A99E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32" creationId="{DA381675-2FE8-4E34-6D38-7F2CE85ABD45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37" creationId="{A4B647F5-5AE9-4C58-1943-5B0395B4F9F7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41" creationId="{BFDBCAA5-12C9-35FA-65F1-8A728C6E46DB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42" creationId="{F5BE7F13-F0B3-C3B1-6E9E-D7E7DF43DDE6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43" creationId="{23D06645-72EE-63E5-B0AD-C1C981092A89}"/>
          </ac:spMkLst>
        </pc:spChg>
        <pc:spChg chg="add del">
          <ac:chgData name="Khaleghian, Seyedmehdi" userId="5f26544e-bf52-406e-a19f-97e0bd893b91" providerId="ADAL" clId="{5B9B71A4-E99C-4078-9E4F-BD488AEB42F0}" dt="2024-04-05T01:35:50.696" v="2696" actId="478"/>
          <ac:spMkLst>
            <pc:docMk/>
            <pc:sldMk cId="486239244" sldId="268"/>
            <ac:spMk id="44" creationId="{000CDFA2-723C-BA2F-CF97-83E8986E49EC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49" creationId="{F87AE41C-6651-E111-8414-69BD03DDA97D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51" creationId="{E2DEF2D0-A1CC-DC6B-D794-B5A6FA98C204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54" creationId="{E3DA8131-62EB-798D-6E12-FFD9B5227305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55" creationId="{C7EA718A-A10E-ACEC-FA8D-29494BC23305}"/>
          </ac:spMkLst>
        </pc:spChg>
        <pc:spChg chg="add del mod">
          <ac:chgData name="Khaleghian, Seyedmehdi" userId="5f26544e-bf52-406e-a19f-97e0bd893b91" providerId="ADAL" clId="{5B9B71A4-E99C-4078-9E4F-BD488AEB42F0}" dt="2024-04-05T01:49:37.152" v="2797" actId="478"/>
          <ac:spMkLst>
            <pc:docMk/>
            <pc:sldMk cId="486239244" sldId="268"/>
            <ac:spMk id="56" creationId="{627D3EC1-FFD7-8F34-07E4-B6FE36295199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59" creationId="{1DB1CE96-6DA5-392C-E0F0-EBB4F6579C71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61" creationId="{DA5176D0-4D41-785E-761C-EE311A60585C}"/>
          </ac:spMkLst>
        </pc:spChg>
        <pc:spChg chg="add mod">
          <ac:chgData name="Khaleghian, Seyedmehdi" userId="5f26544e-bf52-406e-a19f-97e0bd893b91" providerId="ADAL" clId="{5B9B71A4-E99C-4078-9E4F-BD488AEB42F0}" dt="2024-04-05T01:52:03.180" v="2827" actId="1076"/>
          <ac:spMkLst>
            <pc:docMk/>
            <pc:sldMk cId="486239244" sldId="268"/>
            <ac:spMk id="63" creationId="{DBE1152D-D7FB-18F1-D1E1-DE96585F01BD}"/>
          </ac:spMkLst>
        </pc:spChg>
        <pc:spChg chg="add mod">
          <ac:chgData name="Khaleghian, Seyedmehdi" userId="5f26544e-bf52-406e-a19f-97e0bd893b91" providerId="ADAL" clId="{5B9B71A4-E99C-4078-9E4F-BD488AEB42F0}" dt="2024-04-05T01:52:38.074" v="2836" actId="1076"/>
          <ac:spMkLst>
            <pc:docMk/>
            <pc:sldMk cId="486239244" sldId="268"/>
            <ac:spMk id="6145" creationId="{829E2216-63BD-A8A6-4DE3-F545E8F06203}"/>
          </ac:spMkLst>
        </pc:spChg>
        <pc:spChg chg="add mod">
          <ac:chgData name="Khaleghian, Seyedmehdi" userId="5f26544e-bf52-406e-a19f-97e0bd893b91" providerId="ADAL" clId="{5B9B71A4-E99C-4078-9E4F-BD488AEB42F0}" dt="2024-04-05T01:52:50.494" v="2837"/>
          <ac:spMkLst>
            <pc:docMk/>
            <pc:sldMk cId="486239244" sldId="268"/>
            <ac:spMk id="6147" creationId="{07DEE07D-11E0-9948-9F5B-3C179F9085A8}"/>
          </ac:spMkLst>
        </pc:spChg>
        <pc:spChg chg="add mod">
          <ac:chgData name="Khaleghian, Seyedmehdi" userId="5f26544e-bf52-406e-a19f-97e0bd893b91" providerId="ADAL" clId="{5B9B71A4-E99C-4078-9E4F-BD488AEB42F0}" dt="2024-04-05T01:56:33.376" v="2870" actId="1076"/>
          <ac:spMkLst>
            <pc:docMk/>
            <pc:sldMk cId="486239244" sldId="268"/>
            <ac:spMk id="6149" creationId="{52D6DDD3-EA38-5160-4906-DB0D1A26FFC5}"/>
          </ac:spMkLst>
        </pc:spChg>
        <pc:spChg chg="add mod">
          <ac:chgData name="Khaleghian, Seyedmehdi" userId="5f26544e-bf52-406e-a19f-97e0bd893b91" providerId="ADAL" clId="{5B9B71A4-E99C-4078-9E4F-BD488AEB42F0}" dt="2024-04-05T01:56:26.750" v="2869" actId="1582"/>
          <ac:spMkLst>
            <pc:docMk/>
            <pc:sldMk cId="486239244" sldId="268"/>
            <ac:spMk id="6151" creationId="{86B74400-6A95-4A94-96B4-C8CEBD6B1645}"/>
          </ac:spMkLst>
        </pc:spChg>
        <pc:graphicFrameChg chg="add del mod modGraphic">
          <ac:chgData name="Khaleghian, Seyedmehdi" userId="5f26544e-bf52-406e-a19f-97e0bd893b91" providerId="ADAL" clId="{5B9B71A4-E99C-4078-9E4F-BD488AEB42F0}" dt="2024-04-03T15:06:17.733" v="285" actId="478"/>
          <ac:graphicFrameMkLst>
            <pc:docMk/>
            <pc:sldMk cId="486239244" sldId="268"/>
            <ac:graphicFrameMk id="5" creationId="{92131A72-124B-8F8C-8780-250926E95E8A}"/>
          </ac:graphicFrameMkLst>
        </pc:graphicFrameChg>
        <pc:graphicFrameChg chg="add del mod modGraphic">
          <ac:chgData name="Khaleghian, Seyedmehdi" userId="5f26544e-bf52-406e-a19f-97e0bd893b91" providerId="ADAL" clId="{5B9B71A4-E99C-4078-9E4F-BD488AEB42F0}" dt="2024-04-03T15:09:20.850" v="311" actId="478"/>
          <ac:graphicFrameMkLst>
            <pc:docMk/>
            <pc:sldMk cId="486239244" sldId="268"/>
            <ac:graphicFrameMk id="6" creationId="{42E63126-F224-5651-7009-EDFBEAEF1F91}"/>
          </ac:graphicFrameMkLst>
        </pc:graphicFrameChg>
        <pc:picChg chg="add mod">
          <ac:chgData name="Khaleghian, Seyedmehdi" userId="5f26544e-bf52-406e-a19f-97e0bd893b91" providerId="ADAL" clId="{5B9B71A4-E99C-4078-9E4F-BD488AEB42F0}" dt="2024-04-05T01:52:21.812" v="2831" actId="14100"/>
          <ac:picMkLst>
            <pc:docMk/>
            <pc:sldMk cId="486239244" sldId="268"/>
            <ac:picMk id="46" creationId="{111E3035-88FD-B9F8-C64D-C66B33C95043}"/>
          </ac:picMkLst>
        </pc:picChg>
        <pc:picChg chg="add mod">
          <ac:chgData name="Khaleghian, Seyedmehdi" userId="5f26544e-bf52-406e-a19f-97e0bd893b91" providerId="ADAL" clId="{5B9B71A4-E99C-4078-9E4F-BD488AEB42F0}" dt="2024-04-05T01:52:03.180" v="2827" actId="1076"/>
          <ac:picMkLst>
            <pc:docMk/>
            <pc:sldMk cId="486239244" sldId="268"/>
            <ac:picMk id="48" creationId="{F65EEB4A-DC1B-E8EC-B128-04AC40ACC2B7}"/>
          </ac:picMkLst>
        </pc:picChg>
        <pc:picChg chg="add mod">
          <ac:chgData name="Khaleghian, Seyedmehdi" userId="5f26544e-bf52-406e-a19f-97e0bd893b91" providerId="ADAL" clId="{5B9B71A4-E99C-4078-9E4F-BD488AEB42F0}" dt="2024-04-05T01:52:03.180" v="2827" actId="1076"/>
          <ac:picMkLst>
            <pc:docMk/>
            <pc:sldMk cId="486239244" sldId="268"/>
            <ac:picMk id="53" creationId="{4544939C-603A-DBB0-57EE-7203A479E5F2}"/>
          </ac:picMkLst>
        </pc:picChg>
        <pc:picChg chg="add mod">
          <ac:chgData name="Khaleghian, Seyedmehdi" userId="5f26544e-bf52-406e-a19f-97e0bd893b91" providerId="ADAL" clId="{5B9B71A4-E99C-4078-9E4F-BD488AEB42F0}" dt="2024-04-05T01:52:03.180" v="2827" actId="1076"/>
          <ac:picMkLst>
            <pc:docMk/>
            <pc:sldMk cId="486239244" sldId="268"/>
            <ac:picMk id="62" creationId="{C7E84873-12E6-17BB-01BE-6576279D6A63}"/>
          </ac:picMkLst>
        </pc:picChg>
        <pc:picChg chg="add del mod">
          <ac:chgData name="Khaleghian, Seyedmehdi" userId="5f26544e-bf52-406e-a19f-97e0bd893b91" providerId="ADAL" clId="{5B9B71A4-E99C-4078-9E4F-BD488AEB42F0}" dt="2024-04-05T01:52:28.967" v="2834" actId="478"/>
          <ac:picMkLst>
            <pc:docMk/>
            <pc:sldMk cId="486239244" sldId="268"/>
            <ac:picMk id="6144" creationId="{1199E641-8778-CEE8-F829-0F96E1A6FB38}"/>
          </ac:picMkLst>
        </pc:picChg>
        <pc:picChg chg="add mod">
          <ac:chgData name="Khaleghian, Seyedmehdi" userId="5f26544e-bf52-406e-a19f-97e0bd893b91" providerId="ADAL" clId="{5B9B71A4-E99C-4078-9E4F-BD488AEB42F0}" dt="2024-04-05T01:52:03.180" v="2827" actId="1076"/>
          <ac:picMkLst>
            <pc:docMk/>
            <pc:sldMk cId="486239244" sldId="268"/>
            <ac:picMk id="6146" creationId="{55B19FC3-3A58-6BF0-65CE-D6A2D70C22C9}"/>
          </ac:picMkLst>
        </pc:picChg>
        <pc:picChg chg="add del">
          <ac:chgData name="Khaleghian, Seyedmehdi" userId="5f26544e-bf52-406e-a19f-97e0bd893b91" providerId="ADAL" clId="{5B9B71A4-E99C-4078-9E4F-BD488AEB42F0}" dt="2024-04-05T01:38:47.466" v="2713" actId="478"/>
          <ac:picMkLst>
            <pc:docMk/>
            <pc:sldMk cId="486239244" sldId="268"/>
            <ac:picMk id="6148" creationId="{72943B07-8EB4-FDC9-53D3-0EDDDB8CB7D3}"/>
          </ac:picMkLst>
        </pc:picChg>
        <pc:picChg chg="add del">
          <ac:chgData name="Khaleghian, Seyedmehdi" userId="5f26544e-bf52-406e-a19f-97e0bd893b91" providerId="ADAL" clId="{5B9B71A4-E99C-4078-9E4F-BD488AEB42F0}" dt="2024-04-05T01:42:43.918" v="2743" actId="478"/>
          <ac:picMkLst>
            <pc:docMk/>
            <pc:sldMk cId="486239244" sldId="268"/>
            <ac:picMk id="6150" creationId="{973B8A30-B513-3BB2-F6F3-993C8CCB4C3B}"/>
          </ac:picMkLst>
        </pc:picChg>
        <pc:picChg chg="add del mod">
          <ac:chgData name="Khaleghian, Seyedmehdi" userId="5f26544e-bf52-406e-a19f-97e0bd893b91" providerId="ADAL" clId="{5B9B71A4-E99C-4078-9E4F-BD488AEB42F0}" dt="2024-04-05T01:43:41.908" v="2749" actId="478"/>
          <ac:picMkLst>
            <pc:docMk/>
            <pc:sldMk cId="486239244" sldId="268"/>
            <ac:picMk id="6152" creationId="{3C3C6FA3-7747-BC01-C9A8-2C6A40DB751D}"/>
          </ac:picMkLst>
        </pc:pic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34" creationId="{70336A27-2EE6-0BAE-FF2A-B477C1A1F3E2}"/>
          </ac:cxnSpMkLst>
        </pc:cxn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38" creationId="{B27628E9-4BEE-6BE5-3DE8-E097D9CE7886}"/>
          </ac:cxnSpMkLst>
        </pc:cxn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39" creationId="{C5CCB4FC-1F59-A9A9-9252-C6CF2A0B3DFE}"/>
          </ac:cxnSpMkLst>
        </pc:cxn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40" creationId="{A29F0AA5-94D1-A568-3982-7DF9FCB5C2DE}"/>
          </ac:cxnSpMkLst>
        </pc:cxnChg>
        <pc:cxnChg chg="add mod">
          <ac:chgData name="Khaleghian, Seyedmehdi" userId="5f26544e-bf52-406e-a19f-97e0bd893b91" providerId="ADAL" clId="{5B9B71A4-E99C-4078-9E4F-BD488AEB42F0}" dt="2024-04-05T01:52:21.280" v="2830" actId="1076"/>
          <ac:cxnSpMkLst>
            <pc:docMk/>
            <pc:sldMk cId="486239244" sldId="268"/>
            <ac:cxnSpMk id="45" creationId="{369B163C-5AAB-B529-39B2-C118ABE3FEE0}"/>
          </ac:cxnSpMkLst>
        </pc:cxn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58" creationId="{DF25C83D-70A1-DD0C-96F7-A72D3D19196E}"/>
          </ac:cxnSpMkLst>
        </pc:cxnChg>
        <pc:cxnChg chg="add mod">
          <ac:chgData name="Khaleghian, Seyedmehdi" userId="5f26544e-bf52-406e-a19f-97e0bd893b91" providerId="ADAL" clId="{5B9B71A4-E99C-4078-9E4F-BD488AEB42F0}" dt="2024-04-05T01:52:03.180" v="2827" actId="1076"/>
          <ac:cxnSpMkLst>
            <pc:docMk/>
            <pc:sldMk cId="486239244" sldId="268"/>
            <ac:cxnSpMk id="60" creationId="{E3552980-90C4-B446-D230-01990337A58A}"/>
          </ac:cxnSpMkLst>
        </pc:cxnChg>
      </pc:sldChg>
      <pc:sldChg chg="addSp delSp modSp new mod">
        <pc:chgData name="Khaleghian, Seyedmehdi" userId="5f26544e-bf52-406e-a19f-97e0bd893b91" providerId="ADAL" clId="{5B9B71A4-E99C-4078-9E4F-BD488AEB42F0}" dt="2024-04-05T01:54:44.834" v="2860" actId="1076"/>
        <pc:sldMkLst>
          <pc:docMk/>
          <pc:sldMk cId="3516318894" sldId="269"/>
        </pc:sldMkLst>
        <pc:spChg chg="del">
          <ac:chgData name="Khaleghian, Seyedmehdi" userId="5f26544e-bf52-406e-a19f-97e0bd893b91" providerId="ADAL" clId="{5B9B71A4-E99C-4078-9E4F-BD488AEB42F0}" dt="2024-04-03T15:24:54.674" v="708" actId="478"/>
          <ac:spMkLst>
            <pc:docMk/>
            <pc:sldMk cId="3516318894" sldId="269"/>
            <ac:spMk id="2" creationId="{C7CCB954-B4B4-11DB-0C12-3FB65F344C4E}"/>
          </ac:spMkLst>
        </pc:spChg>
        <pc:spChg chg="del">
          <ac:chgData name="Khaleghian, Seyedmehdi" userId="5f26544e-bf52-406e-a19f-97e0bd893b91" providerId="ADAL" clId="{5B9B71A4-E99C-4078-9E4F-BD488AEB42F0}" dt="2024-04-03T15:24:55.659" v="709" actId="478"/>
          <ac:spMkLst>
            <pc:docMk/>
            <pc:sldMk cId="3516318894" sldId="269"/>
            <ac:spMk id="3" creationId="{FFA2B9B8-3E2E-5A8E-5973-C371958E7D5C}"/>
          </ac:spMkLst>
        </pc:spChg>
        <pc:spChg chg="add mod">
          <ac:chgData name="Khaleghian, Seyedmehdi" userId="5f26544e-bf52-406e-a19f-97e0bd893b91" providerId="ADAL" clId="{5B9B71A4-E99C-4078-9E4F-BD488AEB42F0}" dt="2024-04-03T18:00:16.869" v="962" actId="20577"/>
          <ac:spMkLst>
            <pc:docMk/>
            <pc:sldMk cId="3516318894" sldId="269"/>
            <ac:spMk id="4" creationId="{E7206A37-D0D9-1219-6F04-B6CB2293274B}"/>
          </ac:spMkLst>
        </pc:spChg>
        <pc:spChg chg="add mod">
          <ac:chgData name="Khaleghian, Seyedmehdi" userId="5f26544e-bf52-406e-a19f-97e0bd893b91" providerId="ADAL" clId="{5B9B71A4-E99C-4078-9E4F-BD488AEB42F0}" dt="2024-04-04T14:10:03.599" v="1720" actId="1076"/>
          <ac:spMkLst>
            <pc:docMk/>
            <pc:sldMk cId="3516318894" sldId="269"/>
            <ac:spMk id="8" creationId="{5DD729B7-EF99-F9E9-D62A-B6EADEA47407}"/>
          </ac:spMkLst>
        </pc:spChg>
        <pc:spChg chg="add mod">
          <ac:chgData name="Khaleghian, Seyedmehdi" userId="5f26544e-bf52-406e-a19f-97e0bd893b91" providerId="ADAL" clId="{5B9B71A4-E99C-4078-9E4F-BD488AEB42F0}" dt="2024-04-03T18:16:33.019" v="1209" actId="14100"/>
          <ac:spMkLst>
            <pc:docMk/>
            <pc:sldMk cId="3516318894" sldId="269"/>
            <ac:spMk id="9" creationId="{35F68488-84CC-66E4-0D05-8C111B748B0B}"/>
          </ac:spMkLst>
        </pc:spChg>
        <pc:spChg chg="add del mod">
          <ac:chgData name="Khaleghian, Seyedmehdi" userId="5f26544e-bf52-406e-a19f-97e0bd893b91" providerId="ADAL" clId="{5B9B71A4-E99C-4078-9E4F-BD488AEB42F0}" dt="2024-04-03T18:15:15.887" v="1199" actId="478"/>
          <ac:spMkLst>
            <pc:docMk/>
            <pc:sldMk cId="3516318894" sldId="269"/>
            <ac:spMk id="10" creationId="{E6B2ECD6-69DC-73C8-173C-B99D05E073A4}"/>
          </ac:spMkLst>
        </pc:spChg>
        <pc:spChg chg="add mod">
          <ac:chgData name="Khaleghian, Seyedmehdi" userId="5f26544e-bf52-406e-a19f-97e0bd893b91" providerId="ADAL" clId="{5B9B71A4-E99C-4078-9E4F-BD488AEB42F0}" dt="2024-04-04T14:09:50.623" v="1718" actId="1076"/>
          <ac:spMkLst>
            <pc:docMk/>
            <pc:sldMk cId="3516318894" sldId="269"/>
            <ac:spMk id="11" creationId="{9B882A80-FD08-567F-F17E-E55FED10ED78}"/>
          </ac:spMkLst>
        </pc:spChg>
        <pc:spChg chg="add mod">
          <ac:chgData name="Khaleghian, Seyedmehdi" userId="5f26544e-bf52-406e-a19f-97e0bd893b91" providerId="ADAL" clId="{5B9B71A4-E99C-4078-9E4F-BD488AEB42F0}" dt="2024-04-05T01:30:01.939" v="2631" actId="1076"/>
          <ac:spMkLst>
            <pc:docMk/>
            <pc:sldMk cId="3516318894" sldId="269"/>
            <ac:spMk id="12" creationId="{CF4908BD-5100-F61C-3F76-3A6EABE0CC21}"/>
          </ac:spMkLst>
        </pc:spChg>
        <pc:picChg chg="add mod">
          <ac:chgData name="Khaleghian, Seyedmehdi" userId="5f26544e-bf52-406e-a19f-97e0bd893b91" providerId="ADAL" clId="{5B9B71A4-E99C-4078-9E4F-BD488AEB42F0}" dt="2024-04-05T01:54:44.834" v="2860" actId="1076"/>
          <ac:picMkLst>
            <pc:docMk/>
            <pc:sldMk cId="3516318894" sldId="269"/>
            <ac:picMk id="14" creationId="{1C29254F-E7E5-C290-E154-AB399893CC0E}"/>
          </ac:picMkLst>
        </pc:picChg>
        <pc:picChg chg="add mod">
          <ac:chgData name="Khaleghian, Seyedmehdi" userId="5f26544e-bf52-406e-a19f-97e0bd893b91" providerId="ADAL" clId="{5B9B71A4-E99C-4078-9E4F-BD488AEB42F0}" dt="2024-04-03T18:14:36.263" v="1194" actId="1076"/>
          <ac:picMkLst>
            <pc:docMk/>
            <pc:sldMk cId="3516318894" sldId="269"/>
            <ac:picMk id="5122" creationId="{22CFB384-140B-6016-CDA2-44B27AE7FC8D}"/>
          </ac:picMkLst>
        </pc:picChg>
      </pc:sldChg>
      <pc:sldChg chg="addSp delSp modSp new mod">
        <pc:chgData name="Khaleghian, Seyedmehdi" userId="5f26544e-bf52-406e-a19f-97e0bd893b91" providerId="ADAL" clId="{5B9B71A4-E99C-4078-9E4F-BD488AEB42F0}" dt="2024-04-05T01:55:08.347" v="2862" actId="1076"/>
        <pc:sldMkLst>
          <pc:docMk/>
          <pc:sldMk cId="1266831383" sldId="270"/>
        </pc:sldMkLst>
        <pc:spChg chg="del">
          <ac:chgData name="Khaleghian, Seyedmehdi" userId="5f26544e-bf52-406e-a19f-97e0bd893b91" providerId="ADAL" clId="{5B9B71A4-E99C-4078-9E4F-BD488AEB42F0}" dt="2024-04-03T18:16:49.852" v="1211" actId="478"/>
          <ac:spMkLst>
            <pc:docMk/>
            <pc:sldMk cId="1266831383" sldId="270"/>
            <ac:spMk id="2" creationId="{742D92B8-B239-3B53-8FF8-FB379546EF88}"/>
          </ac:spMkLst>
        </pc:spChg>
        <pc:spChg chg="del">
          <ac:chgData name="Khaleghian, Seyedmehdi" userId="5f26544e-bf52-406e-a19f-97e0bd893b91" providerId="ADAL" clId="{5B9B71A4-E99C-4078-9E4F-BD488AEB42F0}" dt="2024-04-03T18:16:51.775" v="1212" actId="478"/>
          <ac:spMkLst>
            <pc:docMk/>
            <pc:sldMk cId="1266831383" sldId="270"/>
            <ac:spMk id="3" creationId="{BCF4A7EA-76BB-D22F-11FF-31159BE73758}"/>
          </ac:spMkLst>
        </pc:spChg>
        <pc:spChg chg="add mod">
          <ac:chgData name="Khaleghian, Seyedmehdi" userId="5f26544e-bf52-406e-a19f-97e0bd893b91" providerId="ADAL" clId="{5B9B71A4-E99C-4078-9E4F-BD488AEB42F0}" dt="2024-04-03T18:17:57.471" v="1216"/>
          <ac:spMkLst>
            <pc:docMk/>
            <pc:sldMk cId="1266831383" sldId="270"/>
            <ac:spMk id="6" creationId="{17290A06-B4DA-EF43-1D32-AEF6D6CA0838}"/>
          </ac:spMkLst>
        </pc:spChg>
        <pc:spChg chg="add del mod">
          <ac:chgData name="Khaleghian, Seyedmehdi" userId="5f26544e-bf52-406e-a19f-97e0bd893b91" providerId="ADAL" clId="{5B9B71A4-E99C-4078-9E4F-BD488AEB42F0}" dt="2024-04-03T18:25:54.072" v="1252" actId="478"/>
          <ac:spMkLst>
            <pc:docMk/>
            <pc:sldMk cId="1266831383" sldId="270"/>
            <ac:spMk id="11" creationId="{01EC4D44-19C1-AE4F-6310-63762E6F3CCF}"/>
          </ac:spMkLst>
        </pc:spChg>
        <pc:spChg chg="add mod ord">
          <ac:chgData name="Khaleghian, Seyedmehdi" userId="5f26544e-bf52-406e-a19f-97e0bd893b91" providerId="ADAL" clId="{5B9B71A4-E99C-4078-9E4F-BD488AEB42F0}" dt="2024-04-04T20:21:30.705" v="2576" actId="166"/>
          <ac:spMkLst>
            <pc:docMk/>
            <pc:sldMk cId="1266831383" sldId="270"/>
            <ac:spMk id="13" creationId="{1AAE7EA2-1A47-AD1B-9BCA-14969361AFFC}"/>
          </ac:spMkLst>
        </pc:spChg>
        <pc:spChg chg="add mod ord">
          <ac:chgData name="Khaleghian, Seyedmehdi" userId="5f26544e-bf52-406e-a19f-97e0bd893b91" providerId="ADAL" clId="{5B9B71A4-E99C-4078-9E4F-BD488AEB42F0}" dt="2024-04-04T20:20:31.302" v="2564" actId="1076"/>
          <ac:spMkLst>
            <pc:docMk/>
            <pc:sldMk cId="1266831383" sldId="270"/>
            <ac:spMk id="18" creationId="{ED9AD90D-6389-14D6-0DAF-8740E971236E}"/>
          </ac:spMkLst>
        </pc:spChg>
        <pc:spChg chg="add mod">
          <ac:chgData name="Khaleghian, Seyedmehdi" userId="5f26544e-bf52-406e-a19f-97e0bd893b91" providerId="ADAL" clId="{5B9B71A4-E99C-4078-9E4F-BD488AEB42F0}" dt="2024-04-03T18:28:52.355" v="1332" actId="208"/>
          <ac:spMkLst>
            <pc:docMk/>
            <pc:sldMk cId="1266831383" sldId="270"/>
            <ac:spMk id="23" creationId="{2E3722AC-FF32-14D9-9166-FF18F9616161}"/>
          </ac:spMkLst>
        </pc:spChg>
        <pc:spChg chg="add mod">
          <ac:chgData name="Khaleghian, Seyedmehdi" userId="5f26544e-bf52-406e-a19f-97e0bd893b91" providerId="ADAL" clId="{5B9B71A4-E99C-4078-9E4F-BD488AEB42F0}" dt="2024-04-05T01:55:08.347" v="2862" actId="1076"/>
          <ac:spMkLst>
            <pc:docMk/>
            <pc:sldMk cId="1266831383" sldId="270"/>
            <ac:spMk id="26" creationId="{02AD9CA8-9428-93D7-0610-ACD88B63C185}"/>
          </ac:spMkLst>
        </pc:spChg>
        <pc:spChg chg="add mod">
          <ac:chgData name="Khaleghian, Seyedmehdi" userId="5f26544e-bf52-406e-a19f-97e0bd893b91" providerId="ADAL" clId="{5B9B71A4-E99C-4078-9E4F-BD488AEB42F0}" dt="2024-04-04T20:22:24.768" v="2590" actId="1076"/>
          <ac:spMkLst>
            <pc:docMk/>
            <pc:sldMk cId="1266831383" sldId="270"/>
            <ac:spMk id="27" creationId="{4958C2DD-DACB-726D-E0EE-DA704BBB81E5}"/>
          </ac:spMkLst>
        </pc:spChg>
        <pc:spChg chg="add mod">
          <ac:chgData name="Khaleghian, Seyedmehdi" userId="5f26544e-bf52-406e-a19f-97e0bd893b91" providerId="ADAL" clId="{5B9B71A4-E99C-4078-9E4F-BD488AEB42F0}" dt="2024-04-04T20:23:23.066" v="2596" actId="1076"/>
          <ac:spMkLst>
            <pc:docMk/>
            <pc:sldMk cId="1266831383" sldId="270"/>
            <ac:spMk id="28" creationId="{E6F60610-BE45-3EA5-9BD9-E4F35EA9AEA0}"/>
          </ac:spMkLst>
        </pc:spChg>
        <pc:spChg chg="add del mod">
          <ac:chgData name="Khaleghian, Seyedmehdi" userId="5f26544e-bf52-406e-a19f-97e0bd893b91" providerId="ADAL" clId="{5B9B71A4-E99C-4078-9E4F-BD488AEB42F0}" dt="2024-04-04T15:00:48.577" v="1951" actId="478"/>
          <ac:spMkLst>
            <pc:docMk/>
            <pc:sldMk cId="1266831383" sldId="270"/>
            <ac:spMk id="29" creationId="{8C7CB3AE-1A4B-AEA4-1A33-2C6C12C87716}"/>
          </ac:spMkLst>
        </pc:spChg>
        <pc:picChg chg="add del mod">
          <ac:chgData name="Khaleghian, Seyedmehdi" userId="5f26544e-bf52-406e-a19f-97e0bd893b91" providerId="ADAL" clId="{5B9B71A4-E99C-4078-9E4F-BD488AEB42F0}" dt="2024-04-03T18:22:39.828" v="1217" actId="478"/>
          <ac:picMkLst>
            <pc:docMk/>
            <pc:sldMk cId="1266831383" sldId="270"/>
            <ac:picMk id="5" creationId="{560834CB-1B22-382E-F959-E4687E26B8DF}"/>
          </ac:picMkLst>
        </pc:picChg>
        <pc:picChg chg="add del mod">
          <ac:chgData name="Khaleghian, Seyedmehdi" userId="5f26544e-bf52-406e-a19f-97e0bd893b91" providerId="ADAL" clId="{5B9B71A4-E99C-4078-9E4F-BD488AEB42F0}" dt="2024-04-04T20:19:49.438" v="2554" actId="478"/>
          <ac:picMkLst>
            <pc:docMk/>
            <pc:sldMk cId="1266831383" sldId="270"/>
            <ac:picMk id="8" creationId="{E728B8D5-0FC9-4AE1-A698-64175F240BF2}"/>
          </ac:picMkLst>
        </pc:picChg>
        <pc:picChg chg="add del mod">
          <ac:chgData name="Khaleghian, Seyedmehdi" userId="5f26544e-bf52-406e-a19f-97e0bd893b91" providerId="ADAL" clId="{5B9B71A4-E99C-4078-9E4F-BD488AEB42F0}" dt="2024-04-04T20:21:23.733" v="2572" actId="478"/>
          <ac:picMkLst>
            <pc:docMk/>
            <pc:sldMk cId="1266831383" sldId="270"/>
            <ac:picMk id="10" creationId="{63529D4C-70A7-9A21-8D3E-12D7AA6CC6F4}"/>
          </ac:picMkLst>
        </pc:picChg>
        <pc:picChg chg="add del mod">
          <ac:chgData name="Khaleghian, Seyedmehdi" userId="5f26544e-bf52-406e-a19f-97e0bd893b91" providerId="ADAL" clId="{5B9B71A4-E99C-4078-9E4F-BD488AEB42F0}" dt="2024-04-04T20:20:04.369" v="2558" actId="478"/>
          <ac:picMkLst>
            <pc:docMk/>
            <pc:sldMk cId="1266831383" sldId="270"/>
            <ac:picMk id="35" creationId="{80AD97EF-55AA-C053-4405-2124B0ED4B1B}"/>
          </ac:picMkLst>
        </pc:picChg>
        <pc:picChg chg="add mod">
          <ac:chgData name="Khaleghian, Seyedmehdi" userId="5f26544e-bf52-406e-a19f-97e0bd893b91" providerId="ADAL" clId="{5B9B71A4-E99C-4078-9E4F-BD488AEB42F0}" dt="2024-04-04T20:21:06.365" v="2571" actId="1076"/>
          <ac:picMkLst>
            <pc:docMk/>
            <pc:sldMk cId="1266831383" sldId="270"/>
            <ac:picMk id="37" creationId="{F2C279B7-5577-3122-B38D-7FC2E3259246}"/>
          </ac:picMkLst>
        </pc:picChg>
        <pc:picChg chg="add mod">
          <ac:chgData name="Khaleghian, Seyedmehdi" userId="5f26544e-bf52-406e-a19f-97e0bd893b91" providerId="ADAL" clId="{5B9B71A4-E99C-4078-9E4F-BD488AEB42F0}" dt="2024-04-04T20:22:09.399" v="2587" actId="1076"/>
          <ac:picMkLst>
            <pc:docMk/>
            <pc:sldMk cId="1266831383" sldId="270"/>
            <ac:picMk id="39" creationId="{401A0048-9F74-C5C3-6567-911077464CC3}"/>
          </ac:picMkLst>
        </pc:picChg>
        <pc:picChg chg="add mod">
          <ac:chgData name="Khaleghian, Seyedmehdi" userId="5f26544e-bf52-406e-a19f-97e0bd893b91" providerId="ADAL" clId="{5B9B71A4-E99C-4078-9E4F-BD488AEB42F0}" dt="2024-04-05T01:55:02.720" v="2861"/>
          <ac:picMkLst>
            <pc:docMk/>
            <pc:sldMk cId="1266831383" sldId="270"/>
            <ac:picMk id="40" creationId="{6E9F6B6A-FEF5-D445-4321-C276C46A7F25}"/>
          </ac:picMkLst>
        </pc:picChg>
        <pc:inkChg chg="add del">
          <ac:chgData name="Khaleghian, Seyedmehdi" userId="5f26544e-bf52-406e-a19f-97e0bd893b91" providerId="ADAL" clId="{5B9B71A4-E99C-4078-9E4F-BD488AEB42F0}" dt="2024-04-03T18:24:34.238" v="1235" actId="9405"/>
          <ac:inkMkLst>
            <pc:docMk/>
            <pc:sldMk cId="1266831383" sldId="270"/>
            <ac:inkMk id="12" creationId="{6D4D4329-E1B8-B483-22FD-E86707E254FA}"/>
          </ac:inkMkLst>
        </pc:inkChg>
        <pc:cxnChg chg="add del mod">
          <ac:chgData name="Khaleghian, Seyedmehdi" userId="5f26544e-bf52-406e-a19f-97e0bd893b91" providerId="ADAL" clId="{5B9B71A4-E99C-4078-9E4F-BD488AEB42F0}" dt="2024-04-03T18:25:55.728" v="1253" actId="478"/>
          <ac:cxnSpMkLst>
            <pc:docMk/>
            <pc:sldMk cId="1266831383" sldId="270"/>
            <ac:cxnSpMk id="15" creationId="{8F50104D-3CFD-88BB-DAFE-59BD34749E88}"/>
          </ac:cxnSpMkLst>
        </pc:cxnChg>
        <pc:cxnChg chg="add mod ord">
          <ac:chgData name="Khaleghian, Seyedmehdi" userId="5f26544e-bf52-406e-a19f-97e0bd893b91" providerId="ADAL" clId="{5B9B71A4-E99C-4078-9E4F-BD488AEB42F0}" dt="2024-04-04T20:20:51.873" v="2569" actId="166"/>
          <ac:cxnSpMkLst>
            <pc:docMk/>
            <pc:sldMk cId="1266831383" sldId="270"/>
            <ac:cxnSpMk id="20" creationId="{449B5361-9D75-E53C-5222-ABC1B896DB7C}"/>
          </ac:cxnSpMkLst>
        </pc:cxnChg>
        <pc:cxnChg chg="add mod ord">
          <ac:chgData name="Khaleghian, Seyedmehdi" userId="5f26544e-bf52-406e-a19f-97e0bd893b91" providerId="ADAL" clId="{5B9B71A4-E99C-4078-9E4F-BD488AEB42F0}" dt="2024-04-04T20:20:54.266" v="2570" actId="166"/>
          <ac:cxnSpMkLst>
            <pc:docMk/>
            <pc:sldMk cId="1266831383" sldId="270"/>
            <ac:cxnSpMk id="21" creationId="{DD2F08CA-6C13-9522-FD3B-F3ADD870C26E}"/>
          </ac:cxnSpMkLst>
        </pc:cxnChg>
        <pc:cxnChg chg="add mod ord">
          <ac:chgData name="Khaleghian, Seyedmehdi" userId="5f26544e-bf52-406e-a19f-97e0bd893b91" providerId="ADAL" clId="{5B9B71A4-E99C-4078-9E4F-BD488AEB42F0}" dt="2024-04-04T20:22:32.751" v="2591" actId="1076"/>
          <ac:cxnSpMkLst>
            <pc:docMk/>
            <pc:sldMk cId="1266831383" sldId="270"/>
            <ac:cxnSpMk id="24" creationId="{8C37A15B-E115-AD1A-57C1-FFF602A205EF}"/>
          </ac:cxnSpMkLst>
        </pc:cxnChg>
        <pc:cxnChg chg="add mod ord">
          <ac:chgData name="Khaleghian, Seyedmehdi" userId="5f26544e-bf52-406e-a19f-97e0bd893b91" providerId="ADAL" clId="{5B9B71A4-E99C-4078-9E4F-BD488AEB42F0}" dt="2024-04-04T20:22:37.831" v="2592" actId="1076"/>
          <ac:cxnSpMkLst>
            <pc:docMk/>
            <pc:sldMk cId="1266831383" sldId="270"/>
            <ac:cxnSpMk id="25" creationId="{0C5FB384-D36F-9222-6BE2-1B883A739746}"/>
          </ac:cxnSpMkLst>
        </pc:cxnChg>
        <pc:cxnChg chg="add mod ord">
          <ac:chgData name="Khaleghian, Seyedmehdi" userId="5f26544e-bf52-406e-a19f-97e0bd893b91" providerId="ADAL" clId="{5B9B71A4-E99C-4078-9E4F-BD488AEB42F0}" dt="2024-04-04T20:20:40.028" v="2566" actId="1076"/>
          <ac:cxnSpMkLst>
            <pc:docMk/>
            <pc:sldMk cId="1266831383" sldId="270"/>
            <ac:cxnSpMk id="31" creationId="{7EEC68FE-863B-3325-8773-5CBBFC2DC32A}"/>
          </ac:cxnSpMkLst>
        </pc:cxnChg>
      </pc:sldChg>
      <pc:sldChg chg="addSp delSp modSp new mod">
        <pc:chgData name="Khaleghian, Seyedmehdi" userId="5f26544e-bf52-406e-a19f-97e0bd893b91" providerId="ADAL" clId="{5B9B71A4-E99C-4078-9E4F-BD488AEB42F0}" dt="2024-04-05T01:55:28.536" v="2865" actId="1076"/>
        <pc:sldMkLst>
          <pc:docMk/>
          <pc:sldMk cId="2511717789" sldId="271"/>
        </pc:sldMkLst>
        <pc:spChg chg="del">
          <ac:chgData name="Khaleghian, Seyedmehdi" userId="5f26544e-bf52-406e-a19f-97e0bd893b91" providerId="ADAL" clId="{5B9B71A4-E99C-4078-9E4F-BD488AEB42F0}" dt="2024-04-03T20:46:59.960" v="1465" actId="478"/>
          <ac:spMkLst>
            <pc:docMk/>
            <pc:sldMk cId="2511717789" sldId="271"/>
            <ac:spMk id="2" creationId="{47BB7E67-A3BD-4325-3D04-DA2C1634D09C}"/>
          </ac:spMkLst>
        </pc:spChg>
        <pc:spChg chg="del">
          <ac:chgData name="Khaleghian, Seyedmehdi" userId="5f26544e-bf52-406e-a19f-97e0bd893b91" providerId="ADAL" clId="{5B9B71A4-E99C-4078-9E4F-BD488AEB42F0}" dt="2024-04-03T20:46:58.929" v="1464" actId="478"/>
          <ac:spMkLst>
            <pc:docMk/>
            <pc:sldMk cId="2511717789" sldId="271"/>
            <ac:spMk id="3" creationId="{8D70AA4F-1E90-F156-8B4C-8B636BE8DA4D}"/>
          </ac:spMkLst>
        </pc:spChg>
        <pc:spChg chg="add mod">
          <ac:chgData name="Khaleghian, Seyedmehdi" userId="5f26544e-bf52-406e-a19f-97e0bd893b91" providerId="ADAL" clId="{5B9B71A4-E99C-4078-9E4F-BD488AEB42F0}" dt="2024-04-03T21:53:06.853" v="1466"/>
          <ac:spMkLst>
            <pc:docMk/>
            <pc:sldMk cId="2511717789" sldId="271"/>
            <ac:spMk id="4" creationId="{720E18B5-1D20-6C5F-6C91-FB63F615E90C}"/>
          </ac:spMkLst>
        </pc:spChg>
        <pc:spChg chg="add mod">
          <ac:chgData name="Khaleghian, Seyedmehdi" userId="5f26544e-bf52-406e-a19f-97e0bd893b91" providerId="ADAL" clId="{5B9B71A4-E99C-4078-9E4F-BD488AEB42F0}" dt="2024-04-04T20:11:14.670" v="2552" actId="115"/>
          <ac:spMkLst>
            <pc:docMk/>
            <pc:sldMk cId="2511717789" sldId="271"/>
            <ac:spMk id="9" creationId="{B06AEB9C-B26D-5575-574D-5F76B9A7015A}"/>
          </ac:spMkLst>
        </pc:spChg>
        <pc:spChg chg="add mod ord">
          <ac:chgData name="Khaleghian, Seyedmehdi" userId="5f26544e-bf52-406e-a19f-97e0bd893b91" providerId="ADAL" clId="{5B9B71A4-E99C-4078-9E4F-BD488AEB42F0}" dt="2024-04-04T20:09:55.961" v="2529" actId="1076"/>
          <ac:spMkLst>
            <pc:docMk/>
            <pc:sldMk cId="2511717789" sldId="271"/>
            <ac:spMk id="10" creationId="{00ACD8C4-1D2E-A574-0CFC-CC7545F11447}"/>
          </ac:spMkLst>
        </pc:spChg>
        <pc:spChg chg="add del mod">
          <ac:chgData name="Khaleghian, Seyedmehdi" userId="5f26544e-bf52-406e-a19f-97e0bd893b91" providerId="ADAL" clId="{5B9B71A4-E99C-4078-9E4F-BD488AEB42F0}" dt="2024-04-03T22:09:37.601" v="1639" actId="478"/>
          <ac:spMkLst>
            <pc:docMk/>
            <pc:sldMk cId="2511717789" sldId="271"/>
            <ac:spMk id="11" creationId="{646ADF40-79AC-4DDE-5C89-D8EDD20AF358}"/>
          </ac:spMkLst>
        </pc:spChg>
        <pc:spChg chg="add mod">
          <ac:chgData name="Khaleghian, Seyedmehdi" userId="5f26544e-bf52-406e-a19f-97e0bd893b91" providerId="ADAL" clId="{5B9B71A4-E99C-4078-9E4F-BD488AEB42F0}" dt="2024-04-03T22:01:16.038" v="1638"/>
          <ac:spMkLst>
            <pc:docMk/>
            <pc:sldMk cId="2511717789" sldId="271"/>
            <ac:spMk id="12" creationId="{AA1847C6-23F2-C5E0-7924-2BDB63D9A5DB}"/>
          </ac:spMkLst>
        </pc:spChg>
        <pc:spChg chg="add mod ord">
          <ac:chgData name="Khaleghian, Seyedmehdi" userId="5f26544e-bf52-406e-a19f-97e0bd893b91" providerId="ADAL" clId="{5B9B71A4-E99C-4078-9E4F-BD488AEB42F0}" dt="2024-04-04T20:10:53.958" v="2548" actId="1076"/>
          <ac:spMkLst>
            <pc:docMk/>
            <pc:sldMk cId="2511717789" sldId="271"/>
            <ac:spMk id="13" creationId="{BBD315B9-661F-E5FC-586B-F815B7B62299}"/>
          </ac:spMkLst>
        </pc:spChg>
        <pc:spChg chg="add mod">
          <ac:chgData name="Khaleghian, Seyedmehdi" userId="5f26544e-bf52-406e-a19f-97e0bd893b91" providerId="ADAL" clId="{5B9B71A4-E99C-4078-9E4F-BD488AEB42F0}" dt="2024-04-03T22:11:19.590" v="1705" actId="1076"/>
          <ac:spMkLst>
            <pc:docMk/>
            <pc:sldMk cId="2511717789" sldId="271"/>
            <ac:spMk id="14" creationId="{1FEFC98A-4E82-AC8D-7C22-B1A7DC73871D}"/>
          </ac:spMkLst>
        </pc:spChg>
        <pc:spChg chg="add del mod">
          <ac:chgData name="Khaleghian, Seyedmehdi" userId="5f26544e-bf52-406e-a19f-97e0bd893b91" providerId="ADAL" clId="{5B9B71A4-E99C-4078-9E4F-BD488AEB42F0}" dt="2024-04-04T19:33:19.625" v="2414" actId="478"/>
          <ac:spMkLst>
            <pc:docMk/>
            <pc:sldMk cId="2511717789" sldId="271"/>
            <ac:spMk id="22" creationId="{550468AD-07FD-4937-BF58-6F87FC859DAB}"/>
          </ac:spMkLst>
        </pc:spChg>
        <pc:picChg chg="add del mod">
          <ac:chgData name="Khaleghian, Seyedmehdi" userId="5f26544e-bf52-406e-a19f-97e0bd893b91" providerId="ADAL" clId="{5B9B71A4-E99C-4078-9E4F-BD488AEB42F0}" dt="2024-04-04T20:09:18.569" v="2514" actId="478"/>
          <ac:picMkLst>
            <pc:docMk/>
            <pc:sldMk cId="2511717789" sldId="271"/>
            <ac:picMk id="6" creationId="{76A7102A-0539-CC9C-47FF-767936F68E53}"/>
          </ac:picMkLst>
        </pc:picChg>
        <pc:picChg chg="add del mod">
          <ac:chgData name="Khaleghian, Seyedmehdi" userId="5f26544e-bf52-406e-a19f-97e0bd893b91" providerId="ADAL" clId="{5B9B71A4-E99C-4078-9E4F-BD488AEB42F0}" dt="2024-04-04T20:10:06.041" v="2532" actId="478"/>
          <ac:picMkLst>
            <pc:docMk/>
            <pc:sldMk cId="2511717789" sldId="271"/>
            <ac:picMk id="8" creationId="{60AA8F56-9C9C-F1D1-7803-1956BB38549C}"/>
          </ac:picMkLst>
        </pc:picChg>
        <pc:picChg chg="add mod">
          <ac:chgData name="Khaleghian, Seyedmehdi" userId="5f26544e-bf52-406e-a19f-97e0bd893b91" providerId="ADAL" clId="{5B9B71A4-E99C-4078-9E4F-BD488AEB42F0}" dt="2024-04-04T20:09:37.795" v="2523" actId="1076"/>
          <ac:picMkLst>
            <pc:docMk/>
            <pc:sldMk cId="2511717789" sldId="271"/>
            <ac:picMk id="24" creationId="{9C0D79A6-9869-39F4-33B6-DFB552AB685F}"/>
          </ac:picMkLst>
        </pc:picChg>
        <pc:picChg chg="add mod">
          <ac:chgData name="Khaleghian, Seyedmehdi" userId="5f26544e-bf52-406e-a19f-97e0bd893b91" providerId="ADAL" clId="{5B9B71A4-E99C-4078-9E4F-BD488AEB42F0}" dt="2024-04-04T20:10:26.304" v="2537" actId="1076"/>
          <ac:picMkLst>
            <pc:docMk/>
            <pc:sldMk cId="2511717789" sldId="271"/>
            <ac:picMk id="26" creationId="{C7F1D8C3-3909-F15E-8EB5-16D6A6652068}"/>
          </ac:picMkLst>
        </pc:picChg>
        <pc:picChg chg="add mod">
          <ac:chgData name="Khaleghian, Seyedmehdi" userId="5f26544e-bf52-406e-a19f-97e0bd893b91" providerId="ADAL" clId="{5B9B71A4-E99C-4078-9E4F-BD488AEB42F0}" dt="2024-04-05T01:55:28.536" v="2865" actId="1076"/>
          <ac:picMkLst>
            <pc:docMk/>
            <pc:sldMk cId="2511717789" sldId="271"/>
            <ac:picMk id="29" creationId="{02980E4A-4FF8-6ECD-293D-3E0A8E5764D0}"/>
          </ac:picMkLst>
        </pc:picChg>
        <pc:cxnChg chg="add mod ord">
          <ac:chgData name="Khaleghian, Seyedmehdi" userId="5f26544e-bf52-406e-a19f-97e0bd893b91" providerId="ADAL" clId="{5B9B71A4-E99C-4078-9E4F-BD488AEB42F0}" dt="2024-04-04T20:11:07.153" v="2551" actId="208"/>
          <ac:cxnSpMkLst>
            <pc:docMk/>
            <pc:sldMk cId="2511717789" sldId="271"/>
            <ac:cxnSpMk id="15" creationId="{23E0947A-E0BA-5E44-F5AA-0B773763290B}"/>
          </ac:cxnSpMkLst>
        </pc:cxnChg>
        <pc:cxnChg chg="add mod ord">
          <ac:chgData name="Khaleghian, Seyedmehdi" userId="5f26544e-bf52-406e-a19f-97e0bd893b91" providerId="ADAL" clId="{5B9B71A4-E99C-4078-9E4F-BD488AEB42F0}" dt="2024-04-04T20:11:02.540" v="2550" actId="208"/>
          <ac:cxnSpMkLst>
            <pc:docMk/>
            <pc:sldMk cId="2511717789" sldId="271"/>
            <ac:cxnSpMk id="17" creationId="{C7A93F5F-3D59-F666-917E-388DDD137981}"/>
          </ac:cxnSpMkLst>
        </pc:cxnChg>
      </pc:sldChg>
      <pc:sldChg chg="add del">
        <pc:chgData name="Khaleghian, Seyedmehdi" userId="5f26544e-bf52-406e-a19f-97e0bd893b91" providerId="ADAL" clId="{5B9B71A4-E99C-4078-9E4F-BD488AEB42F0}" dt="2024-04-03T22:00:42.009" v="1631"/>
        <pc:sldMkLst>
          <pc:docMk/>
          <pc:sldMk cId="896553263" sldId="272"/>
        </pc:sldMkLst>
      </pc:sldChg>
      <pc:sldChg chg="addSp delSp modSp new mod ord">
        <pc:chgData name="Khaleghian, Seyedmehdi" userId="5f26544e-bf52-406e-a19f-97e0bd893b91" providerId="ADAL" clId="{5B9B71A4-E99C-4078-9E4F-BD488AEB42F0}" dt="2024-04-05T02:02:06.902" v="2918" actId="1076"/>
        <pc:sldMkLst>
          <pc:docMk/>
          <pc:sldMk cId="2112226283" sldId="272"/>
        </pc:sldMkLst>
        <pc:spChg chg="del">
          <ac:chgData name="Khaleghian, Seyedmehdi" userId="5f26544e-bf52-406e-a19f-97e0bd893b91" providerId="ADAL" clId="{5B9B71A4-E99C-4078-9E4F-BD488AEB42F0}" dt="2024-04-03T22:11:44.802" v="1710" actId="478"/>
          <ac:spMkLst>
            <pc:docMk/>
            <pc:sldMk cId="2112226283" sldId="272"/>
            <ac:spMk id="2" creationId="{853A1361-9AAF-0168-285D-F4A6CBCB61D3}"/>
          </ac:spMkLst>
        </pc:spChg>
        <pc:spChg chg="del">
          <ac:chgData name="Khaleghian, Seyedmehdi" userId="5f26544e-bf52-406e-a19f-97e0bd893b91" providerId="ADAL" clId="{5B9B71A4-E99C-4078-9E4F-BD488AEB42F0}" dt="2024-04-03T22:11:43.099" v="1709" actId="478"/>
          <ac:spMkLst>
            <pc:docMk/>
            <pc:sldMk cId="2112226283" sldId="272"/>
            <ac:spMk id="3" creationId="{37063815-AD25-E742-FCD4-1C5C9639B389}"/>
          </ac:spMkLst>
        </pc:spChg>
        <pc:spChg chg="add mod">
          <ac:chgData name="Khaleghian, Seyedmehdi" userId="5f26544e-bf52-406e-a19f-97e0bd893b91" providerId="ADAL" clId="{5B9B71A4-E99C-4078-9E4F-BD488AEB42F0}" dt="2024-04-04T14:40:01.148" v="1787"/>
          <ac:spMkLst>
            <pc:docMk/>
            <pc:sldMk cId="2112226283" sldId="272"/>
            <ac:spMk id="4" creationId="{60173CC2-6775-AA1D-1773-A08BE34331BF}"/>
          </ac:spMkLst>
        </pc:spChg>
        <pc:spChg chg="add del mod">
          <ac:chgData name="Khaleghian, Seyedmehdi" userId="5f26544e-bf52-406e-a19f-97e0bd893b91" providerId="ADAL" clId="{5B9B71A4-E99C-4078-9E4F-BD488AEB42F0}" dt="2024-04-04T19:32:46.674" v="2401" actId="478"/>
          <ac:spMkLst>
            <pc:docMk/>
            <pc:sldMk cId="2112226283" sldId="272"/>
            <ac:spMk id="5" creationId="{1802100A-7D97-00A2-2F6D-D5CE68879A9E}"/>
          </ac:spMkLst>
        </pc:spChg>
        <pc:spChg chg="add del mod">
          <ac:chgData name="Khaleghian, Seyedmehdi" userId="5f26544e-bf52-406e-a19f-97e0bd893b91" providerId="ADAL" clId="{5B9B71A4-E99C-4078-9E4F-BD488AEB42F0}" dt="2024-04-04T19:32:46.674" v="2401" actId="478"/>
          <ac:spMkLst>
            <pc:docMk/>
            <pc:sldMk cId="2112226283" sldId="272"/>
            <ac:spMk id="6" creationId="{7C27C1CA-4315-C06E-AE1B-50169DA3188E}"/>
          </ac:spMkLst>
        </pc:spChg>
        <pc:spChg chg="add del mod">
          <ac:chgData name="Khaleghian, Seyedmehdi" userId="5f26544e-bf52-406e-a19f-97e0bd893b91" providerId="ADAL" clId="{5B9B71A4-E99C-4078-9E4F-BD488AEB42F0}" dt="2024-04-04T19:32:57.857" v="2410" actId="478"/>
          <ac:spMkLst>
            <pc:docMk/>
            <pc:sldMk cId="2112226283" sldId="272"/>
            <ac:spMk id="8" creationId="{197BA424-72AD-2C14-D792-D2B6113D0F03}"/>
          </ac:spMkLst>
        </pc:spChg>
        <pc:spChg chg="add del mod">
          <ac:chgData name="Khaleghian, Seyedmehdi" userId="5f26544e-bf52-406e-a19f-97e0bd893b91" providerId="ADAL" clId="{5B9B71A4-E99C-4078-9E4F-BD488AEB42F0}" dt="2024-04-04T19:32:56.156" v="2409" actId="478"/>
          <ac:spMkLst>
            <pc:docMk/>
            <pc:sldMk cId="2112226283" sldId="272"/>
            <ac:spMk id="9" creationId="{04F5D307-BAD0-9B9A-BA29-B7F25856974B}"/>
          </ac:spMkLst>
        </pc:spChg>
        <pc:spChg chg="add del mod">
          <ac:chgData name="Khaleghian, Seyedmehdi" userId="5f26544e-bf52-406e-a19f-97e0bd893b91" providerId="ADAL" clId="{5B9B71A4-E99C-4078-9E4F-BD488AEB42F0}" dt="2024-04-04T19:32:46.674" v="2401" actId="478"/>
          <ac:spMkLst>
            <pc:docMk/>
            <pc:sldMk cId="2112226283" sldId="272"/>
            <ac:spMk id="11" creationId="{F77A3594-4552-82C8-438A-A9AC7D546E97}"/>
          </ac:spMkLst>
        </pc:spChg>
        <pc:spChg chg="add del mod">
          <ac:chgData name="Khaleghian, Seyedmehdi" userId="5f26544e-bf52-406e-a19f-97e0bd893b91" providerId="ADAL" clId="{5B9B71A4-E99C-4078-9E4F-BD488AEB42F0}" dt="2024-04-04T19:32:46.674" v="2401" actId="478"/>
          <ac:spMkLst>
            <pc:docMk/>
            <pc:sldMk cId="2112226283" sldId="272"/>
            <ac:spMk id="12" creationId="{1EFF4ACB-851C-A741-3094-51AEE1A45053}"/>
          </ac:spMkLst>
        </pc:spChg>
        <pc:spChg chg="add del mod">
          <ac:chgData name="Khaleghian, Seyedmehdi" userId="5f26544e-bf52-406e-a19f-97e0bd893b91" providerId="ADAL" clId="{5B9B71A4-E99C-4078-9E4F-BD488AEB42F0}" dt="2024-04-04T19:32:54.884" v="2408" actId="478"/>
          <ac:spMkLst>
            <pc:docMk/>
            <pc:sldMk cId="2112226283" sldId="272"/>
            <ac:spMk id="15" creationId="{0F63ECC4-D26A-7ECA-7C6D-5F9C6CFB45A4}"/>
          </ac:spMkLst>
        </pc:spChg>
        <pc:spChg chg="add del mod">
          <ac:chgData name="Khaleghian, Seyedmehdi" userId="5f26544e-bf52-406e-a19f-97e0bd893b91" providerId="ADAL" clId="{5B9B71A4-E99C-4078-9E4F-BD488AEB42F0}" dt="2024-04-04T19:32:52.253" v="2406" actId="478"/>
          <ac:spMkLst>
            <pc:docMk/>
            <pc:sldMk cId="2112226283" sldId="272"/>
            <ac:spMk id="16" creationId="{D9EC4B4B-EF5B-C6EB-BBEC-090A1D1462BF}"/>
          </ac:spMkLst>
        </pc:spChg>
        <pc:spChg chg="add del mod">
          <ac:chgData name="Khaleghian, Seyedmehdi" userId="5f26544e-bf52-406e-a19f-97e0bd893b91" providerId="ADAL" clId="{5B9B71A4-E99C-4078-9E4F-BD488AEB42F0}" dt="2024-04-04T19:32:53.718" v="2407" actId="478"/>
          <ac:spMkLst>
            <pc:docMk/>
            <pc:sldMk cId="2112226283" sldId="272"/>
            <ac:spMk id="17" creationId="{0CE695B0-ACEB-3369-4295-B6DE876C6154}"/>
          </ac:spMkLst>
        </pc:spChg>
        <pc:spChg chg="add del mod">
          <ac:chgData name="Khaleghian, Seyedmehdi" userId="5f26544e-bf52-406e-a19f-97e0bd893b91" providerId="ADAL" clId="{5B9B71A4-E99C-4078-9E4F-BD488AEB42F0}" dt="2024-04-04T15:31:59.662" v="2266" actId="478"/>
          <ac:spMkLst>
            <pc:docMk/>
            <pc:sldMk cId="2112226283" sldId="272"/>
            <ac:spMk id="19" creationId="{7E91F622-19DA-3F81-327D-6D74D491A62F}"/>
          </ac:spMkLst>
        </pc:spChg>
        <pc:spChg chg="add del mod">
          <ac:chgData name="Khaleghian, Seyedmehdi" userId="5f26544e-bf52-406e-a19f-97e0bd893b91" providerId="ADAL" clId="{5B9B71A4-E99C-4078-9E4F-BD488AEB42F0}" dt="2024-04-04T19:44:11.037" v="2472" actId="478"/>
          <ac:spMkLst>
            <pc:docMk/>
            <pc:sldMk cId="2112226283" sldId="272"/>
            <ac:spMk id="22" creationId="{D40D0EB4-85C2-2CF9-3B6E-C344DC25A865}"/>
          </ac:spMkLst>
        </pc:spChg>
        <pc:spChg chg="add del">
          <ac:chgData name="Khaleghian, Seyedmehdi" userId="5f26544e-bf52-406e-a19f-97e0bd893b91" providerId="ADAL" clId="{5B9B71A4-E99C-4078-9E4F-BD488AEB42F0}" dt="2024-04-04T15:36:44.270" v="2294" actId="478"/>
          <ac:spMkLst>
            <pc:docMk/>
            <pc:sldMk cId="2112226283" sldId="272"/>
            <ac:spMk id="23" creationId="{8AC1BD79-A425-3671-62A1-F0BB71841679}"/>
          </ac:spMkLst>
        </pc:spChg>
        <pc:spChg chg="add mod">
          <ac:chgData name="Khaleghian, Seyedmehdi" userId="5f26544e-bf52-406e-a19f-97e0bd893b91" providerId="ADAL" clId="{5B9B71A4-E99C-4078-9E4F-BD488AEB42F0}" dt="2024-04-04T20:03:38.194" v="2501" actId="1076"/>
          <ac:spMkLst>
            <pc:docMk/>
            <pc:sldMk cId="2112226283" sldId="272"/>
            <ac:spMk id="35" creationId="{28ECAD3F-BD14-70D5-2E89-F49A90398C29}"/>
          </ac:spMkLst>
        </pc:spChg>
        <pc:spChg chg="add del mod">
          <ac:chgData name="Khaleghian, Seyedmehdi" userId="5f26544e-bf52-406e-a19f-97e0bd893b91" providerId="ADAL" clId="{5B9B71A4-E99C-4078-9E4F-BD488AEB42F0}" dt="2024-04-04T19:32:49.788" v="2403" actId="478"/>
          <ac:spMkLst>
            <pc:docMk/>
            <pc:sldMk cId="2112226283" sldId="272"/>
            <ac:spMk id="36" creationId="{A9124F4C-4905-89E0-C072-03AA6030FC19}"/>
          </ac:spMkLst>
        </pc:spChg>
        <pc:spChg chg="add del mod">
          <ac:chgData name="Khaleghian, Seyedmehdi" userId="5f26544e-bf52-406e-a19f-97e0bd893b91" providerId="ADAL" clId="{5B9B71A4-E99C-4078-9E4F-BD488AEB42F0}" dt="2024-04-04T19:32:44.490" v="2400" actId="478"/>
          <ac:spMkLst>
            <pc:docMk/>
            <pc:sldMk cId="2112226283" sldId="272"/>
            <ac:spMk id="37" creationId="{C3B2C3A0-3087-8899-5BC6-B4A11523092F}"/>
          </ac:spMkLst>
        </pc:spChg>
        <pc:spChg chg="add del mod">
          <ac:chgData name="Khaleghian, Seyedmehdi" userId="5f26544e-bf52-406e-a19f-97e0bd893b91" providerId="ADAL" clId="{5B9B71A4-E99C-4078-9E4F-BD488AEB42F0}" dt="2024-04-04T19:32:48.080" v="2402" actId="478"/>
          <ac:spMkLst>
            <pc:docMk/>
            <pc:sldMk cId="2112226283" sldId="272"/>
            <ac:spMk id="38" creationId="{C28D2DDD-7F41-C965-A76F-0CE7E541CC56}"/>
          </ac:spMkLst>
        </pc:spChg>
        <pc:spChg chg="add del mod">
          <ac:chgData name="Khaleghian, Seyedmehdi" userId="5f26544e-bf52-406e-a19f-97e0bd893b91" providerId="ADAL" clId="{5B9B71A4-E99C-4078-9E4F-BD488AEB42F0}" dt="2024-04-04T20:00:59.956" v="2485" actId="21"/>
          <ac:spMkLst>
            <pc:docMk/>
            <pc:sldMk cId="2112226283" sldId="272"/>
            <ac:spMk id="39" creationId="{14ADF74F-3855-79A2-5E3F-7592BBD4362B}"/>
          </ac:spMkLst>
        </pc:spChg>
        <pc:picChg chg="add del mod">
          <ac:chgData name="Khaleghian, Seyedmehdi" userId="5f26544e-bf52-406e-a19f-97e0bd893b91" providerId="ADAL" clId="{5B9B71A4-E99C-4078-9E4F-BD488AEB42F0}" dt="2024-04-04T19:32:50.452" v="2404" actId="478"/>
          <ac:picMkLst>
            <pc:docMk/>
            <pc:sldMk cId="2112226283" sldId="272"/>
            <ac:picMk id="14" creationId="{B47DE833-1F0A-1D0E-EE43-F606BCCFD7E4}"/>
          </ac:picMkLst>
        </pc:picChg>
        <pc:picChg chg="add mod">
          <ac:chgData name="Khaleghian, Seyedmehdi" userId="5f26544e-bf52-406e-a19f-97e0bd893b91" providerId="ADAL" clId="{5B9B71A4-E99C-4078-9E4F-BD488AEB42F0}" dt="2024-04-04T19:44:18.269" v="2475" actId="1076"/>
          <ac:picMkLst>
            <pc:docMk/>
            <pc:sldMk cId="2112226283" sldId="272"/>
            <ac:picMk id="21" creationId="{70FDF769-6BFE-2DEA-0D5B-27375F3F8364}"/>
          </ac:picMkLst>
        </pc:picChg>
        <pc:picChg chg="add del mod ord">
          <ac:chgData name="Khaleghian, Seyedmehdi" userId="5f26544e-bf52-406e-a19f-97e0bd893b91" providerId="ADAL" clId="{5B9B71A4-E99C-4078-9E4F-BD488AEB42F0}" dt="2024-04-05T01:59:40.548" v="2891" actId="1076"/>
          <ac:picMkLst>
            <pc:docMk/>
            <pc:sldMk cId="2112226283" sldId="272"/>
            <ac:picMk id="25" creationId="{CD9FACD8-6279-9132-FAA5-63F1E01BBC78}"/>
          </ac:picMkLst>
        </pc:picChg>
        <pc:picChg chg="add mod">
          <ac:chgData name="Khaleghian, Seyedmehdi" userId="5f26544e-bf52-406e-a19f-97e0bd893b91" providerId="ADAL" clId="{5B9B71A4-E99C-4078-9E4F-BD488AEB42F0}" dt="2024-04-05T02:00:44.041" v="2899" actId="1076"/>
          <ac:picMkLst>
            <pc:docMk/>
            <pc:sldMk cId="2112226283" sldId="272"/>
            <ac:picMk id="46" creationId="{E4B6D02C-725A-5AD9-38F2-A8C8EEAC617D}"/>
          </ac:picMkLst>
        </pc:picChg>
        <pc:picChg chg="add mod">
          <ac:chgData name="Khaleghian, Seyedmehdi" userId="5f26544e-bf52-406e-a19f-97e0bd893b91" providerId="ADAL" clId="{5B9B71A4-E99C-4078-9E4F-BD488AEB42F0}" dt="2024-04-05T02:00:47.793" v="2901" actId="1076"/>
          <ac:picMkLst>
            <pc:docMk/>
            <pc:sldMk cId="2112226283" sldId="272"/>
            <ac:picMk id="47" creationId="{E2E55248-E7A7-4870-112C-25CA1A6956F4}"/>
          </ac:picMkLst>
        </pc:picChg>
        <pc:picChg chg="add mod">
          <ac:chgData name="Khaleghian, Seyedmehdi" userId="5f26544e-bf52-406e-a19f-97e0bd893b91" providerId="ADAL" clId="{5B9B71A4-E99C-4078-9E4F-BD488AEB42F0}" dt="2024-04-05T02:00:51.558" v="2903" actId="1076"/>
          <ac:picMkLst>
            <pc:docMk/>
            <pc:sldMk cId="2112226283" sldId="272"/>
            <ac:picMk id="48" creationId="{A9F8DB28-96F0-0E46-F976-B2D6B6107D0D}"/>
          </ac:picMkLst>
        </pc:picChg>
        <pc:picChg chg="add mod">
          <ac:chgData name="Khaleghian, Seyedmehdi" userId="5f26544e-bf52-406e-a19f-97e0bd893b91" providerId="ADAL" clId="{5B9B71A4-E99C-4078-9E4F-BD488AEB42F0}" dt="2024-04-05T02:01:46.118" v="2910" actId="1076"/>
          <ac:picMkLst>
            <pc:docMk/>
            <pc:sldMk cId="2112226283" sldId="272"/>
            <ac:picMk id="49" creationId="{31359ACD-0CA6-AEDB-11DA-632A8ABB28F6}"/>
          </ac:picMkLst>
        </pc:picChg>
        <pc:picChg chg="add mod">
          <ac:chgData name="Khaleghian, Seyedmehdi" userId="5f26544e-bf52-406e-a19f-97e0bd893b91" providerId="ADAL" clId="{5B9B71A4-E99C-4078-9E4F-BD488AEB42F0}" dt="2024-04-05T02:01:52.224" v="2912" actId="1076"/>
          <ac:picMkLst>
            <pc:docMk/>
            <pc:sldMk cId="2112226283" sldId="272"/>
            <ac:picMk id="50" creationId="{06F0DF68-AF31-15F7-15FF-8CE2C8F39EFB}"/>
          </ac:picMkLst>
        </pc:picChg>
        <pc:picChg chg="add mod">
          <ac:chgData name="Khaleghian, Seyedmehdi" userId="5f26544e-bf52-406e-a19f-97e0bd893b91" providerId="ADAL" clId="{5B9B71A4-E99C-4078-9E4F-BD488AEB42F0}" dt="2024-04-05T02:01:57.617" v="2914" actId="1076"/>
          <ac:picMkLst>
            <pc:docMk/>
            <pc:sldMk cId="2112226283" sldId="272"/>
            <ac:picMk id="51" creationId="{0A5E2686-C2D9-5E9E-134B-694EE4AF0351}"/>
          </ac:picMkLst>
        </pc:picChg>
        <pc:picChg chg="add mod">
          <ac:chgData name="Khaleghian, Seyedmehdi" userId="5f26544e-bf52-406e-a19f-97e0bd893b91" providerId="ADAL" clId="{5B9B71A4-E99C-4078-9E4F-BD488AEB42F0}" dt="2024-04-05T02:02:02.665" v="2916" actId="1076"/>
          <ac:picMkLst>
            <pc:docMk/>
            <pc:sldMk cId="2112226283" sldId="272"/>
            <ac:picMk id="52" creationId="{8FD79283-98F3-6D47-4690-B982CF3792F0}"/>
          </ac:picMkLst>
        </pc:picChg>
        <pc:picChg chg="add mod">
          <ac:chgData name="Khaleghian, Seyedmehdi" userId="5f26544e-bf52-406e-a19f-97e0bd893b91" providerId="ADAL" clId="{5B9B71A4-E99C-4078-9E4F-BD488AEB42F0}" dt="2024-04-05T02:02:06.902" v="2918" actId="1076"/>
          <ac:picMkLst>
            <pc:docMk/>
            <pc:sldMk cId="2112226283" sldId="272"/>
            <ac:picMk id="53" creationId="{CD5CB397-54A7-DA96-7C98-1BAF6C6E0412}"/>
          </ac:picMkLst>
        </pc:picChg>
        <pc:picChg chg="add del mod">
          <ac:chgData name="Khaleghian, Seyedmehdi" userId="5f26544e-bf52-406e-a19f-97e0bd893b91" providerId="ADAL" clId="{5B9B71A4-E99C-4078-9E4F-BD488AEB42F0}" dt="2024-04-05T01:58:28.274" v="2874" actId="478"/>
          <ac:picMkLst>
            <pc:docMk/>
            <pc:sldMk cId="2112226283" sldId="272"/>
            <ac:picMk id="8194" creationId="{CF7434FA-4C7E-86C1-6F02-756D337947A4}"/>
          </ac:picMkLst>
        </pc:picChg>
        <pc:picChg chg="add del mod">
          <ac:chgData name="Khaleghian, Seyedmehdi" userId="5f26544e-bf52-406e-a19f-97e0bd893b91" providerId="ADAL" clId="{5B9B71A4-E99C-4078-9E4F-BD488AEB42F0}" dt="2024-04-05T01:59:42.939" v="2892" actId="478"/>
          <ac:picMkLst>
            <pc:docMk/>
            <pc:sldMk cId="2112226283" sldId="272"/>
            <ac:picMk id="8196" creationId="{2388BDC9-C056-716D-6660-11095CA3F772}"/>
          </ac:picMkLst>
        </pc:picChg>
        <pc:picChg chg="add mod">
          <ac:chgData name="Khaleghian, Seyedmehdi" userId="5f26544e-bf52-406e-a19f-97e0bd893b91" providerId="ADAL" clId="{5B9B71A4-E99C-4078-9E4F-BD488AEB42F0}" dt="2024-04-05T02:00:38.140" v="2897" actId="1076"/>
          <ac:picMkLst>
            <pc:docMk/>
            <pc:sldMk cId="2112226283" sldId="272"/>
            <ac:picMk id="8198" creationId="{74BAEAD9-DC55-F6D1-3FAD-14EE94F4CB8F}"/>
          </ac:picMkLst>
        </pc:picChg>
        <pc:picChg chg="add mod">
          <ac:chgData name="Khaleghian, Seyedmehdi" userId="5f26544e-bf52-406e-a19f-97e0bd893b91" providerId="ADAL" clId="{5B9B71A4-E99C-4078-9E4F-BD488AEB42F0}" dt="2024-04-05T02:01:40.505" v="2908" actId="1076"/>
          <ac:picMkLst>
            <pc:docMk/>
            <pc:sldMk cId="2112226283" sldId="272"/>
            <ac:picMk id="8200" creationId="{759B0B3F-5B7A-E2EC-B2F5-5BF2C749F469}"/>
          </ac:picMkLst>
        </pc:picChg>
        <pc:cxnChg chg="add mod">
          <ac:chgData name="Khaleghian, Seyedmehdi" userId="5f26544e-bf52-406e-a19f-97e0bd893b91" providerId="ADAL" clId="{5B9B71A4-E99C-4078-9E4F-BD488AEB42F0}" dt="2024-04-04T19:44:33.262" v="2482" actId="14100"/>
          <ac:cxnSpMkLst>
            <pc:docMk/>
            <pc:sldMk cId="2112226283" sldId="272"/>
            <ac:cxnSpMk id="27" creationId="{1A72B4FD-EC95-A9BB-84AB-F75F98885854}"/>
          </ac:cxnSpMkLst>
        </pc:cxnChg>
        <pc:cxnChg chg="add mod">
          <ac:chgData name="Khaleghian, Seyedmehdi" userId="5f26544e-bf52-406e-a19f-97e0bd893b91" providerId="ADAL" clId="{5B9B71A4-E99C-4078-9E4F-BD488AEB42F0}" dt="2024-04-04T19:44:24.831" v="2478" actId="14100"/>
          <ac:cxnSpMkLst>
            <pc:docMk/>
            <pc:sldMk cId="2112226283" sldId="272"/>
            <ac:cxnSpMk id="28" creationId="{97E53130-627B-D9C3-BFC4-DA6271E147C7}"/>
          </ac:cxnSpMkLst>
        </pc:cxnChg>
        <pc:cxnChg chg="add mod">
          <ac:chgData name="Khaleghian, Seyedmehdi" userId="5f26544e-bf52-406e-a19f-97e0bd893b91" providerId="ADAL" clId="{5B9B71A4-E99C-4078-9E4F-BD488AEB42F0}" dt="2024-04-04T19:44:30.884" v="2481" actId="14100"/>
          <ac:cxnSpMkLst>
            <pc:docMk/>
            <pc:sldMk cId="2112226283" sldId="272"/>
            <ac:cxnSpMk id="30" creationId="{008053EE-3C83-18D6-E9C0-3DB691405FA8}"/>
          </ac:cxnSpMkLst>
        </pc:cxnChg>
        <pc:cxnChg chg="add mod">
          <ac:chgData name="Khaleghian, Seyedmehdi" userId="5f26544e-bf52-406e-a19f-97e0bd893b91" providerId="ADAL" clId="{5B9B71A4-E99C-4078-9E4F-BD488AEB42F0}" dt="2024-04-04T20:01:19.900" v="2492" actId="14100"/>
          <ac:cxnSpMkLst>
            <pc:docMk/>
            <pc:sldMk cId="2112226283" sldId="272"/>
            <ac:cxnSpMk id="43" creationId="{82FC6D5E-0DA9-67CC-54B2-ABF1FE498146}"/>
          </ac:cxnSpMkLst>
        </pc:cxnChg>
      </pc:sldChg>
      <pc:sldChg chg="addSp delSp modSp new mod">
        <pc:chgData name="Khaleghian, Seyedmehdi" userId="5f26544e-bf52-406e-a19f-97e0bd893b91" providerId="ADAL" clId="{5B9B71A4-E99C-4078-9E4F-BD488AEB42F0}" dt="2024-04-04T14:36:09.382" v="1783" actId="1582"/>
        <pc:sldMkLst>
          <pc:docMk/>
          <pc:sldMk cId="1198583689" sldId="273"/>
        </pc:sldMkLst>
        <pc:spChg chg="del">
          <ac:chgData name="Khaleghian, Seyedmehdi" userId="5f26544e-bf52-406e-a19f-97e0bd893b91" providerId="ADAL" clId="{5B9B71A4-E99C-4078-9E4F-BD488AEB42F0}" dt="2024-04-04T03:42:17.620" v="1713" actId="478"/>
          <ac:spMkLst>
            <pc:docMk/>
            <pc:sldMk cId="1198583689" sldId="273"/>
            <ac:spMk id="2" creationId="{89492CAC-27C2-D3FB-E14A-69B060A8E080}"/>
          </ac:spMkLst>
        </pc:spChg>
        <pc:spChg chg="del">
          <ac:chgData name="Khaleghian, Seyedmehdi" userId="5f26544e-bf52-406e-a19f-97e0bd893b91" providerId="ADAL" clId="{5B9B71A4-E99C-4078-9E4F-BD488AEB42F0}" dt="2024-04-04T03:42:16.679" v="1712" actId="478"/>
          <ac:spMkLst>
            <pc:docMk/>
            <pc:sldMk cId="1198583689" sldId="273"/>
            <ac:spMk id="3" creationId="{4E2CAE4E-EC98-7D0C-26C7-F825C5E189B3}"/>
          </ac:spMkLst>
        </pc:spChg>
        <pc:spChg chg="add mod">
          <ac:chgData name="Khaleghian, Seyedmehdi" userId="5f26544e-bf52-406e-a19f-97e0bd893b91" providerId="ADAL" clId="{5B9B71A4-E99C-4078-9E4F-BD488AEB42F0}" dt="2024-04-04T14:34:01.013" v="1770" actId="14100"/>
          <ac:spMkLst>
            <pc:docMk/>
            <pc:sldMk cId="1198583689" sldId="273"/>
            <ac:spMk id="6" creationId="{258EF506-9970-299F-300A-A497A525A8FA}"/>
          </ac:spMkLst>
        </pc:spChg>
        <pc:picChg chg="add">
          <ac:chgData name="Khaleghian, Seyedmehdi" userId="5f26544e-bf52-406e-a19f-97e0bd893b91" providerId="ADAL" clId="{5B9B71A4-E99C-4078-9E4F-BD488AEB42F0}" dt="2024-04-04T03:42:19.505" v="1714" actId="22"/>
          <ac:picMkLst>
            <pc:docMk/>
            <pc:sldMk cId="1198583689" sldId="273"/>
            <ac:picMk id="5" creationId="{F01668C0-E8B7-6B47-F359-DB661A760221}"/>
          </ac:picMkLst>
        </pc:picChg>
        <pc:picChg chg="add mod">
          <ac:chgData name="Khaleghian, Seyedmehdi" userId="5f26544e-bf52-406e-a19f-97e0bd893b91" providerId="ADAL" clId="{5B9B71A4-E99C-4078-9E4F-BD488AEB42F0}" dt="2024-04-04T14:35:49.960" v="1780" actId="1076"/>
          <ac:picMkLst>
            <pc:docMk/>
            <pc:sldMk cId="1198583689" sldId="273"/>
            <ac:picMk id="8" creationId="{B56CBEED-6874-3873-2624-B76E6C175569}"/>
          </ac:picMkLst>
        </pc:picChg>
        <pc:cxnChg chg="add mod">
          <ac:chgData name="Khaleghian, Seyedmehdi" userId="5f26544e-bf52-406e-a19f-97e0bd893b91" providerId="ADAL" clId="{5B9B71A4-E99C-4078-9E4F-BD488AEB42F0}" dt="2024-04-04T14:36:09.382" v="1783" actId="1582"/>
          <ac:cxnSpMkLst>
            <pc:docMk/>
            <pc:sldMk cId="1198583689" sldId="273"/>
            <ac:cxnSpMk id="10" creationId="{E41030B9-8759-8C4D-89EC-69B37340701B}"/>
          </ac:cxnSpMkLst>
        </pc:cxnChg>
      </pc:sldChg>
      <pc:sldChg chg="addSp delSp modSp new mod">
        <pc:chgData name="Khaleghian, Seyedmehdi" userId="5f26544e-bf52-406e-a19f-97e0bd893b91" providerId="ADAL" clId="{5B9B71A4-E99C-4078-9E4F-BD488AEB42F0}" dt="2024-04-05T02:34:05.722" v="3222" actId="1076"/>
        <pc:sldMkLst>
          <pc:docMk/>
          <pc:sldMk cId="3755469543" sldId="274"/>
        </pc:sldMkLst>
        <pc:spChg chg="del">
          <ac:chgData name="Khaleghian, Seyedmehdi" userId="5f26544e-bf52-406e-a19f-97e0bd893b91" providerId="ADAL" clId="{5B9B71A4-E99C-4078-9E4F-BD488AEB42F0}" dt="2024-04-04T20:01:04.458" v="2487" actId="478"/>
          <ac:spMkLst>
            <pc:docMk/>
            <pc:sldMk cId="3755469543" sldId="274"/>
            <ac:spMk id="2" creationId="{F5AD58BD-8761-E1CA-6165-C0D5B0577E06}"/>
          </ac:spMkLst>
        </pc:spChg>
        <pc:spChg chg="del">
          <ac:chgData name="Khaleghian, Seyedmehdi" userId="5f26544e-bf52-406e-a19f-97e0bd893b91" providerId="ADAL" clId="{5B9B71A4-E99C-4078-9E4F-BD488AEB42F0}" dt="2024-04-04T20:01:03.144" v="2486" actId="478"/>
          <ac:spMkLst>
            <pc:docMk/>
            <pc:sldMk cId="3755469543" sldId="274"/>
            <ac:spMk id="3" creationId="{82C52B22-F5CB-20C3-FA4C-1A31A2924382}"/>
          </ac:spMkLst>
        </pc:spChg>
        <pc:spChg chg="add mod">
          <ac:chgData name="Khaleghian, Seyedmehdi" userId="5f26544e-bf52-406e-a19f-97e0bd893b91" providerId="ADAL" clId="{5B9B71A4-E99C-4078-9E4F-BD488AEB42F0}" dt="2024-04-05T02:26:16.812" v="3217" actId="14100"/>
          <ac:spMkLst>
            <pc:docMk/>
            <pc:sldMk cId="3755469543" sldId="274"/>
            <ac:spMk id="4" creationId="{84E1B952-A016-F17E-A2E5-73E7571AAF7C}"/>
          </ac:spMkLst>
        </pc:spChg>
        <pc:spChg chg="add del mod">
          <ac:chgData name="Khaleghian, Seyedmehdi" userId="5f26544e-bf52-406e-a19f-97e0bd893b91" providerId="ADAL" clId="{5B9B71A4-E99C-4078-9E4F-BD488AEB42F0}" dt="2024-04-05T01:26:56.676" v="2602" actId="478"/>
          <ac:spMkLst>
            <pc:docMk/>
            <pc:sldMk cId="3755469543" sldId="274"/>
            <ac:spMk id="6" creationId="{BEE2067B-79FF-3396-55FA-B7B362CC2FF7}"/>
          </ac:spMkLst>
        </pc:spChg>
        <pc:spChg chg="add del mod">
          <ac:chgData name="Khaleghian, Seyedmehdi" userId="5f26544e-bf52-406e-a19f-97e0bd893b91" providerId="ADAL" clId="{5B9B71A4-E99C-4078-9E4F-BD488AEB42F0}" dt="2024-04-05T01:27:26.071" v="2607" actId="478"/>
          <ac:spMkLst>
            <pc:docMk/>
            <pc:sldMk cId="3755469543" sldId="274"/>
            <ac:spMk id="7" creationId="{98B7B08A-F2B6-4F37-C884-E6942A952F0D}"/>
          </ac:spMkLst>
        </pc:spChg>
        <pc:spChg chg="add del mod">
          <ac:chgData name="Khaleghian, Seyedmehdi" userId="5f26544e-bf52-406e-a19f-97e0bd893b91" providerId="ADAL" clId="{5B9B71A4-E99C-4078-9E4F-BD488AEB42F0}" dt="2024-04-05T01:27:47.658" v="2609" actId="478"/>
          <ac:spMkLst>
            <pc:docMk/>
            <pc:sldMk cId="3755469543" sldId="274"/>
            <ac:spMk id="8" creationId="{081A1653-9874-FA9A-856B-0FE765EFD1B0}"/>
          </ac:spMkLst>
        </pc:spChg>
        <pc:spChg chg="add del mod">
          <ac:chgData name="Khaleghian, Seyedmehdi" userId="5f26544e-bf52-406e-a19f-97e0bd893b91" providerId="ADAL" clId="{5B9B71A4-E99C-4078-9E4F-BD488AEB42F0}" dt="2024-04-05T01:29:17.780" v="2625" actId="478"/>
          <ac:spMkLst>
            <pc:docMk/>
            <pc:sldMk cId="3755469543" sldId="274"/>
            <ac:spMk id="9" creationId="{D1FBE394-B232-FFCE-249C-5E69CA09D4D7}"/>
          </ac:spMkLst>
        </pc:spChg>
        <pc:spChg chg="add del mod">
          <ac:chgData name="Khaleghian, Seyedmehdi" userId="5f26544e-bf52-406e-a19f-97e0bd893b91" providerId="ADAL" clId="{5B9B71A4-E99C-4078-9E4F-BD488AEB42F0}" dt="2024-04-05T01:28:33.171" v="2616" actId="478"/>
          <ac:spMkLst>
            <pc:docMk/>
            <pc:sldMk cId="3755469543" sldId="274"/>
            <ac:spMk id="10" creationId="{89E0D7C8-03C1-31A7-6A1D-B696074C11B5}"/>
          </ac:spMkLst>
        </pc:spChg>
        <pc:spChg chg="add del mod">
          <ac:chgData name="Khaleghian, Seyedmehdi" userId="5f26544e-bf52-406e-a19f-97e0bd893b91" providerId="ADAL" clId="{5B9B71A4-E99C-4078-9E4F-BD488AEB42F0}" dt="2024-04-05T01:29:17.780" v="2625" actId="478"/>
          <ac:spMkLst>
            <pc:docMk/>
            <pc:sldMk cId="3755469543" sldId="274"/>
            <ac:spMk id="11" creationId="{098AC628-6098-3ADA-91C4-685E7A8392A6}"/>
          </ac:spMkLst>
        </pc:spChg>
        <pc:spChg chg="add del mod">
          <ac:chgData name="Khaleghian, Seyedmehdi" userId="5f26544e-bf52-406e-a19f-97e0bd893b91" providerId="ADAL" clId="{5B9B71A4-E99C-4078-9E4F-BD488AEB42F0}" dt="2024-04-05T01:29:17.780" v="2625" actId="478"/>
          <ac:spMkLst>
            <pc:docMk/>
            <pc:sldMk cId="3755469543" sldId="274"/>
            <ac:spMk id="12" creationId="{8E3D657F-A816-C67D-9FF3-8CA377EDA8FD}"/>
          </ac:spMkLst>
        </pc:spChg>
        <pc:spChg chg="add del mod">
          <ac:chgData name="Khaleghian, Seyedmehdi" userId="5f26544e-bf52-406e-a19f-97e0bd893b91" providerId="ADAL" clId="{5B9B71A4-E99C-4078-9E4F-BD488AEB42F0}" dt="2024-04-05T01:29:52.771" v="2630" actId="21"/>
          <ac:spMkLst>
            <pc:docMk/>
            <pc:sldMk cId="3755469543" sldId="274"/>
            <ac:spMk id="13" creationId="{CDC040B0-8564-31DB-98A6-AD7384E8A99E}"/>
          </ac:spMkLst>
        </pc:spChg>
        <pc:spChg chg="add mod">
          <ac:chgData name="Khaleghian, Seyedmehdi" userId="5f26544e-bf52-406e-a19f-97e0bd893b91" providerId="ADAL" clId="{5B9B71A4-E99C-4078-9E4F-BD488AEB42F0}" dt="2024-04-05T02:14:43.731" v="3022" actId="1582"/>
          <ac:spMkLst>
            <pc:docMk/>
            <pc:sldMk cId="3755469543" sldId="274"/>
            <ac:spMk id="17" creationId="{7553D85A-5C62-7845-434B-B46DC5077EA9}"/>
          </ac:spMkLst>
        </pc:spChg>
        <pc:spChg chg="add del mod">
          <ac:chgData name="Khaleghian, Seyedmehdi" userId="5f26544e-bf52-406e-a19f-97e0bd893b91" providerId="ADAL" clId="{5B9B71A4-E99C-4078-9E4F-BD488AEB42F0}" dt="2024-04-05T02:17:20.440" v="3035" actId="478"/>
          <ac:spMkLst>
            <pc:docMk/>
            <pc:sldMk cId="3755469543" sldId="274"/>
            <ac:spMk id="18" creationId="{323D6A76-8138-CAAF-A49F-544ABFCE83A1}"/>
          </ac:spMkLst>
        </pc:spChg>
        <pc:spChg chg="add del mod">
          <ac:chgData name="Khaleghian, Seyedmehdi" userId="5f26544e-bf52-406e-a19f-97e0bd893b91" providerId="ADAL" clId="{5B9B71A4-E99C-4078-9E4F-BD488AEB42F0}" dt="2024-04-05T02:18:28.685" v="3049" actId="478"/>
          <ac:spMkLst>
            <pc:docMk/>
            <pc:sldMk cId="3755469543" sldId="274"/>
            <ac:spMk id="19" creationId="{F2D04CD8-1883-7577-7F3E-AD112E487931}"/>
          </ac:spMkLst>
        </pc:spChg>
        <pc:spChg chg="add del mod">
          <ac:chgData name="Khaleghian, Seyedmehdi" userId="5f26544e-bf52-406e-a19f-97e0bd893b91" providerId="ADAL" clId="{5B9B71A4-E99C-4078-9E4F-BD488AEB42F0}" dt="2024-04-05T02:18:27.012" v="3048" actId="478"/>
          <ac:spMkLst>
            <pc:docMk/>
            <pc:sldMk cId="3755469543" sldId="274"/>
            <ac:spMk id="20" creationId="{C7C93959-8E87-E88B-7CE5-0ECB01D3D6B7}"/>
          </ac:spMkLst>
        </pc:spChg>
        <pc:spChg chg="add del mod">
          <ac:chgData name="Khaleghian, Seyedmehdi" userId="5f26544e-bf52-406e-a19f-97e0bd893b91" providerId="ADAL" clId="{5B9B71A4-E99C-4078-9E4F-BD488AEB42F0}" dt="2024-04-05T02:18:24.387" v="3047" actId="478"/>
          <ac:spMkLst>
            <pc:docMk/>
            <pc:sldMk cId="3755469543" sldId="274"/>
            <ac:spMk id="21" creationId="{6C3F61F1-6FBF-253D-988B-78CE90E15F16}"/>
          </ac:spMkLst>
        </pc:spChg>
        <pc:spChg chg="add mod">
          <ac:chgData name="Khaleghian, Seyedmehdi" userId="5f26544e-bf52-406e-a19f-97e0bd893b91" providerId="ADAL" clId="{5B9B71A4-E99C-4078-9E4F-BD488AEB42F0}" dt="2024-04-05T02:18:03.255" v="3041" actId="14100"/>
          <ac:spMkLst>
            <pc:docMk/>
            <pc:sldMk cId="3755469543" sldId="274"/>
            <ac:spMk id="22" creationId="{3CAAED69-ED3E-1087-57E9-1E947B94BFBE}"/>
          </ac:spMkLst>
        </pc:spChg>
        <pc:spChg chg="add mod">
          <ac:chgData name="Khaleghian, Seyedmehdi" userId="5f26544e-bf52-406e-a19f-97e0bd893b91" providerId="ADAL" clId="{5B9B71A4-E99C-4078-9E4F-BD488AEB42F0}" dt="2024-04-05T02:18:22.792" v="3046" actId="14100"/>
          <ac:spMkLst>
            <pc:docMk/>
            <pc:sldMk cId="3755469543" sldId="274"/>
            <ac:spMk id="23" creationId="{9695F9A3-5FCA-4916-571E-24CA49C0693E}"/>
          </ac:spMkLst>
        </pc:spChg>
        <pc:spChg chg="add mod">
          <ac:chgData name="Khaleghian, Seyedmehdi" userId="5f26544e-bf52-406e-a19f-97e0bd893b91" providerId="ADAL" clId="{5B9B71A4-E99C-4078-9E4F-BD488AEB42F0}" dt="2024-04-05T02:18:41.268" v="3051" actId="1076"/>
          <ac:spMkLst>
            <pc:docMk/>
            <pc:sldMk cId="3755469543" sldId="274"/>
            <ac:spMk id="24" creationId="{C0215181-C1D7-27A4-148F-310019907578}"/>
          </ac:spMkLst>
        </pc:spChg>
        <pc:spChg chg="add mod">
          <ac:chgData name="Khaleghian, Seyedmehdi" userId="5f26544e-bf52-406e-a19f-97e0bd893b91" providerId="ADAL" clId="{5B9B71A4-E99C-4078-9E4F-BD488AEB42F0}" dt="2024-04-05T02:19:31.813" v="3058" actId="14100"/>
          <ac:spMkLst>
            <pc:docMk/>
            <pc:sldMk cId="3755469543" sldId="274"/>
            <ac:spMk id="25" creationId="{4482E43A-78DE-3EFD-792D-14E18241ED7E}"/>
          </ac:spMkLst>
        </pc:spChg>
        <pc:spChg chg="add mod">
          <ac:chgData name="Khaleghian, Seyedmehdi" userId="5f26544e-bf52-406e-a19f-97e0bd893b91" providerId="ADAL" clId="{5B9B71A4-E99C-4078-9E4F-BD488AEB42F0}" dt="2024-04-05T02:19:54.880" v="3062" actId="1076"/>
          <ac:spMkLst>
            <pc:docMk/>
            <pc:sldMk cId="3755469543" sldId="274"/>
            <ac:spMk id="26" creationId="{978541BD-FC74-94F8-96DA-DD5ECFFE11FA}"/>
          </ac:spMkLst>
        </pc:spChg>
        <pc:spChg chg="add mod">
          <ac:chgData name="Khaleghian, Seyedmehdi" userId="5f26544e-bf52-406e-a19f-97e0bd893b91" providerId="ADAL" clId="{5B9B71A4-E99C-4078-9E4F-BD488AEB42F0}" dt="2024-04-05T02:20:09.557" v="3065" actId="14100"/>
          <ac:spMkLst>
            <pc:docMk/>
            <pc:sldMk cId="3755469543" sldId="274"/>
            <ac:spMk id="27" creationId="{6D3FCF23-31CE-C4E0-4926-87E32BD3B56A}"/>
          </ac:spMkLst>
        </pc:spChg>
        <pc:spChg chg="add mod">
          <ac:chgData name="Khaleghian, Seyedmehdi" userId="5f26544e-bf52-406e-a19f-97e0bd893b91" providerId="ADAL" clId="{5B9B71A4-E99C-4078-9E4F-BD488AEB42F0}" dt="2024-04-05T02:21:12.038" v="3099" actId="1076"/>
          <ac:spMkLst>
            <pc:docMk/>
            <pc:sldMk cId="3755469543" sldId="274"/>
            <ac:spMk id="29" creationId="{DB625961-7A96-32A1-AEFA-72797EA34A0C}"/>
          </ac:spMkLst>
        </pc:spChg>
        <pc:spChg chg="add mod">
          <ac:chgData name="Khaleghian, Seyedmehdi" userId="5f26544e-bf52-406e-a19f-97e0bd893b91" providerId="ADAL" clId="{5B9B71A4-E99C-4078-9E4F-BD488AEB42F0}" dt="2024-04-05T02:25:43.960" v="3215" actId="1582"/>
          <ac:spMkLst>
            <pc:docMk/>
            <pc:sldMk cId="3755469543" sldId="274"/>
            <ac:spMk id="31" creationId="{261A842E-82CF-6AF7-BEF3-4780CD976D68}"/>
          </ac:spMkLst>
        </pc:spChg>
        <pc:spChg chg="add del">
          <ac:chgData name="Khaleghian, Seyedmehdi" userId="5f26544e-bf52-406e-a19f-97e0bd893b91" providerId="ADAL" clId="{5B9B71A4-E99C-4078-9E4F-BD488AEB42F0}" dt="2024-04-05T02:22:40.349" v="3102" actId="22"/>
          <ac:spMkLst>
            <pc:docMk/>
            <pc:sldMk cId="3755469543" sldId="274"/>
            <ac:spMk id="33" creationId="{72D13D6F-BDB6-71A5-427D-A53097D0F468}"/>
          </ac:spMkLst>
        </pc:spChg>
        <pc:spChg chg="add mod">
          <ac:chgData name="Khaleghian, Seyedmehdi" userId="5f26544e-bf52-406e-a19f-97e0bd893b91" providerId="ADAL" clId="{5B9B71A4-E99C-4078-9E4F-BD488AEB42F0}" dt="2024-04-05T02:25:01.329" v="3210" actId="20577"/>
          <ac:spMkLst>
            <pc:docMk/>
            <pc:sldMk cId="3755469543" sldId="274"/>
            <ac:spMk id="35" creationId="{B72413EB-D444-15AD-1683-DD474EB0335B}"/>
          </ac:spMkLst>
        </pc:spChg>
        <pc:spChg chg="add del mod">
          <ac:chgData name="Khaleghian, Seyedmehdi" userId="5f26544e-bf52-406e-a19f-97e0bd893b91" providerId="ADAL" clId="{5B9B71A4-E99C-4078-9E4F-BD488AEB42F0}" dt="2024-04-05T02:13:00.564" v="2995" actId="21"/>
          <ac:spMkLst>
            <pc:docMk/>
            <pc:sldMk cId="3755469543" sldId="274"/>
            <ac:spMk id="39" creationId="{14ADF74F-3855-79A2-5E3F-7592BBD4362B}"/>
          </ac:spMkLst>
        </pc:spChg>
        <pc:graphicFrameChg chg="add del modGraphic">
          <ac:chgData name="Khaleghian, Seyedmehdi" userId="5f26544e-bf52-406e-a19f-97e0bd893b91" providerId="ADAL" clId="{5B9B71A4-E99C-4078-9E4F-BD488AEB42F0}" dt="2024-04-05T01:26:24.715" v="2598" actId="478"/>
          <ac:graphicFrameMkLst>
            <pc:docMk/>
            <pc:sldMk cId="3755469543" sldId="274"/>
            <ac:graphicFrameMk id="5" creationId="{9281645B-3557-0C0A-02D1-EB89FAB8D444}"/>
          </ac:graphicFrameMkLst>
        </pc:graphicFrameChg>
        <pc:graphicFrameChg chg="add mod modGraphic">
          <ac:chgData name="Khaleghian, Seyedmehdi" userId="5f26544e-bf52-406e-a19f-97e0bd893b91" providerId="ADAL" clId="{5B9B71A4-E99C-4078-9E4F-BD488AEB42F0}" dt="2024-04-05T02:34:05.722" v="3222" actId="1076"/>
          <ac:graphicFrameMkLst>
            <pc:docMk/>
            <pc:sldMk cId="3755469543" sldId="274"/>
            <ac:graphicFrameMk id="14" creationId="{8620B136-6E95-F5F8-2F4D-CE8C5B4F6B61}"/>
          </ac:graphicFrameMkLst>
        </pc:graphicFrameChg>
        <pc:picChg chg="add mod modCrop">
          <ac:chgData name="Khaleghian, Seyedmehdi" userId="5f26544e-bf52-406e-a19f-97e0bd893b91" providerId="ADAL" clId="{5B9B71A4-E99C-4078-9E4F-BD488AEB42F0}" dt="2024-04-05T02:20:52.139" v="3076" actId="732"/>
          <ac:picMkLst>
            <pc:docMk/>
            <pc:sldMk cId="3755469543" sldId="274"/>
            <ac:picMk id="16" creationId="{CDDA8D45-C416-47FC-F472-2E4307FC8BBC}"/>
          </ac:picMkLst>
        </pc:picChg>
      </pc:sldChg>
      <pc:sldChg chg="addSp delSp modSp new mod">
        <pc:chgData name="Khaleghian, Seyedmehdi" userId="5f26544e-bf52-406e-a19f-97e0bd893b91" providerId="ADAL" clId="{5B9B71A4-E99C-4078-9E4F-BD488AEB42F0}" dt="2024-04-05T02:26:47.825" v="3221" actId="1076"/>
        <pc:sldMkLst>
          <pc:docMk/>
          <pc:sldMk cId="19337314" sldId="275"/>
        </pc:sldMkLst>
        <pc:spChg chg="del">
          <ac:chgData name="Khaleghian, Seyedmehdi" userId="5f26544e-bf52-406e-a19f-97e0bd893b91" providerId="ADAL" clId="{5B9B71A4-E99C-4078-9E4F-BD488AEB42F0}" dt="2024-04-05T02:06:13.064" v="2991" actId="478"/>
          <ac:spMkLst>
            <pc:docMk/>
            <pc:sldMk cId="19337314" sldId="275"/>
            <ac:spMk id="2" creationId="{7695EBB5-CA94-7100-825A-452C8C0045C8}"/>
          </ac:spMkLst>
        </pc:spChg>
        <pc:spChg chg="del">
          <ac:chgData name="Khaleghian, Seyedmehdi" userId="5f26544e-bf52-406e-a19f-97e0bd893b91" providerId="ADAL" clId="{5B9B71A4-E99C-4078-9E4F-BD488AEB42F0}" dt="2024-04-05T02:06:11.422" v="2990" actId="478"/>
          <ac:spMkLst>
            <pc:docMk/>
            <pc:sldMk cId="19337314" sldId="275"/>
            <ac:spMk id="3" creationId="{F03024EF-1D7B-D4F0-016C-02DA981B5761}"/>
          </ac:spMkLst>
        </pc:spChg>
        <pc:spChg chg="add mod">
          <ac:chgData name="Khaleghian, Seyedmehdi" userId="5f26544e-bf52-406e-a19f-97e0bd893b91" providerId="ADAL" clId="{5B9B71A4-E99C-4078-9E4F-BD488AEB42F0}" dt="2024-04-05T02:26:47.825" v="3221" actId="1076"/>
          <ac:spMkLst>
            <pc:docMk/>
            <pc:sldMk cId="19337314" sldId="275"/>
            <ac:spMk id="39" creationId="{14ADF74F-3855-79A2-5E3F-7592BBD436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10715A-D1FF-4491-9425-0B611F4E27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F54F505-4C6E-405C-B053-09F8BC31F24F}">
      <dgm:prSet phldrT="[Text]"/>
      <dgm:spPr/>
      <dgm:t>
        <a:bodyPr/>
        <a:lstStyle/>
        <a:p>
          <a:r>
            <a:rPr lang="en-US" b="1" dirty="0"/>
            <a:t>Data processing</a:t>
          </a:r>
        </a:p>
      </dgm:t>
    </dgm:pt>
    <dgm:pt modelId="{67F5BFDE-76A8-4997-8C4A-38DECBB16CBB}" type="parTrans" cxnId="{1AE21639-12B1-4F53-AF1F-6103D006F114}">
      <dgm:prSet/>
      <dgm:spPr/>
      <dgm:t>
        <a:bodyPr/>
        <a:lstStyle/>
        <a:p>
          <a:endParaRPr lang="en-US"/>
        </a:p>
      </dgm:t>
    </dgm:pt>
    <dgm:pt modelId="{2F5906B9-6AC0-4518-BB2D-F3363CA31BF0}" type="sibTrans" cxnId="{1AE21639-12B1-4F53-AF1F-6103D006F114}">
      <dgm:prSet/>
      <dgm:spPr/>
      <dgm:t>
        <a:bodyPr/>
        <a:lstStyle/>
        <a:p>
          <a:endParaRPr lang="en-US"/>
        </a:p>
      </dgm:t>
    </dgm:pt>
    <dgm:pt modelId="{6AECCFF5-1D89-4EC0-B575-FA5C5C76A39B}">
      <dgm:prSet phldrT="[Text]"/>
      <dgm:spPr/>
      <dgm:t>
        <a:bodyPr/>
        <a:lstStyle/>
        <a:p>
          <a:r>
            <a:rPr lang="en-US" b="1" dirty="0"/>
            <a:t>Machine learning</a:t>
          </a:r>
        </a:p>
      </dgm:t>
    </dgm:pt>
    <dgm:pt modelId="{6324130B-0268-4674-85B1-FB3C46B9625E}" type="parTrans" cxnId="{B5D4CBD0-DFC3-436E-B6BA-8227936886C4}">
      <dgm:prSet/>
      <dgm:spPr/>
      <dgm:t>
        <a:bodyPr/>
        <a:lstStyle/>
        <a:p>
          <a:endParaRPr lang="en-US"/>
        </a:p>
      </dgm:t>
    </dgm:pt>
    <dgm:pt modelId="{0F5A69C2-44FA-49F7-949F-AF6E7B599017}" type="sibTrans" cxnId="{B5D4CBD0-DFC3-436E-B6BA-8227936886C4}">
      <dgm:prSet/>
      <dgm:spPr/>
      <dgm:t>
        <a:bodyPr/>
        <a:lstStyle/>
        <a:p>
          <a:endParaRPr lang="en-US"/>
        </a:p>
      </dgm:t>
    </dgm:pt>
    <dgm:pt modelId="{C48F1BAE-C503-4F9E-95C6-6D89C1CFE4C0}">
      <dgm:prSet/>
      <dgm:spPr/>
      <dgm:t>
        <a:bodyPr/>
        <a:lstStyle/>
        <a:p>
          <a:r>
            <a:rPr lang="en-US" b="1" dirty="0"/>
            <a:t> station utilization prediction (kWh/port/day)</a:t>
          </a:r>
        </a:p>
      </dgm:t>
    </dgm:pt>
    <dgm:pt modelId="{CDC734A9-E61C-4C2E-81E1-1447C5FF4933}" type="parTrans" cxnId="{00B11CF4-F410-4D70-883E-71F7125BEDB5}">
      <dgm:prSet/>
      <dgm:spPr/>
      <dgm:t>
        <a:bodyPr/>
        <a:lstStyle/>
        <a:p>
          <a:endParaRPr lang="en-US"/>
        </a:p>
      </dgm:t>
    </dgm:pt>
    <dgm:pt modelId="{714489C9-3BCD-40DF-8175-F6C2863D2F46}" type="sibTrans" cxnId="{00B11CF4-F410-4D70-883E-71F7125BEDB5}">
      <dgm:prSet/>
      <dgm:spPr/>
      <dgm:t>
        <a:bodyPr/>
        <a:lstStyle/>
        <a:p>
          <a:endParaRPr lang="en-US"/>
        </a:p>
      </dgm:t>
    </dgm:pt>
    <dgm:pt modelId="{617EB114-8FE1-4A79-A620-DD54DA7370B0}">
      <dgm:prSet phldrT="[Text]"/>
      <dgm:spPr/>
      <dgm:t>
        <a:bodyPr/>
        <a:lstStyle/>
        <a:p>
          <a:r>
            <a:rPr lang="en-US" b="1" dirty="0"/>
            <a:t>Row data</a:t>
          </a:r>
        </a:p>
      </dgm:t>
    </dgm:pt>
    <dgm:pt modelId="{2D63C43B-0BF5-4A3C-981C-5CC4E68C62A2}" type="parTrans" cxnId="{9C16228A-24CA-4C00-94B3-59B61CBEA48B}">
      <dgm:prSet/>
      <dgm:spPr/>
      <dgm:t>
        <a:bodyPr/>
        <a:lstStyle/>
        <a:p>
          <a:endParaRPr lang="en-US"/>
        </a:p>
      </dgm:t>
    </dgm:pt>
    <dgm:pt modelId="{6C385939-C051-4D0C-9BA5-42F2B95A4754}" type="sibTrans" cxnId="{9C16228A-24CA-4C00-94B3-59B61CBEA48B}">
      <dgm:prSet/>
      <dgm:spPr/>
      <dgm:t>
        <a:bodyPr/>
        <a:lstStyle/>
        <a:p>
          <a:endParaRPr lang="en-US"/>
        </a:p>
      </dgm:t>
    </dgm:pt>
    <dgm:pt modelId="{0A19978B-1EEB-4892-8F4D-FF80BFB9A6D0}" type="pres">
      <dgm:prSet presAssocID="{D210715A-D1FF-4491-9425-0B611F4E2771}" presName="CompostProcess" presStyleCnt="0">
        <dgm:presLayoutVars>
          <dgm:dir/>
          <dgm:resizeHandles val="exact"/>
        </dgm:presLayoutVars>
      </dgm:prSet>
      <dgm:spPr/>
    </dgm:pt>
    <dgm:pt modelId="{22EC0256-E63E-4B5E-8A58-CFC0D2FD01A3}" type="pres">
      <dgm:prSet presAssocID="{D210715A-D1FF-4491-9425-0B611F4E2771}" presName="arrow" presStyleLbl="bgShp" presStyleIdx="0" presStyleCnt="1" custLinFactY="-76748" custLinFactNeighborX="36078" custLinFactNeighborY="-100000"/>
      <dgm:spPr/>
    </dgm:pt>
    <dgm:pt modelId="{FA1A547A-3D0E-46EA-BA19-C511093B567B}" type="pres">
      <dgm:prSet presAssocID="{D210715A-D1FF-4491-9425-0B611F4E2771}" presName="linearProcess" presStyleCnt="0"/>
      <dgm:spPr/>
    </dgm:pt>
    <dgm:pt modelId="{85469E9B-9D5A-48EF-992E-6BBFAF4696AA}" type="pres">
      <dgm:prSet presAssocID="{617EB114-8FE1-4A79-A620-DD54DA7370B0}" presName="textNode" presStyleLbl="node1" presStyleIdx="0" presStyleCnt="4">
        <dgm:presLayoutVars>
          <dgm:bulletEnabled val="1"/>
        </dgm:presLayoutVars>
      </dgm:prSet>
      <dgm:spPr/>
    </dgm:pt>
    <dgm:pt modelId="{E5E69B0B-5512-408F-A56E-B85DA05D1C28}" type="pres">
      <dgm:prSet presAssocID="{6C385939-C051-4D0C-9BA5-42F2B95A4754}" presName="sibTrans" presStyleCnt="0"/>
      <dgm:spPr/>
    </dgm:pt>
    <dgm:pt modelId="{84483839-CBC5-45F6-9E5D-8F53E6215DA0}" type="pres">
      <dgm:prSet presAssocID="{FF54F505-4C6E-405C-B053-09F8BC31F24F}" presName="textNode" presStyleLbl="node1" presStyleIdx="1" presStyleCnt="4">
        <dgm:presLayoutVars>
          <dgm:bulletEnabled val="1"/>
        </dgm:presLayoutVars>
      </dgm:prSet>
      <dgm:spPr/>
    </dgm:pt>
    <dgm:pt modelId="{E296900A-71B7-4664-8960-EE08DF19865F}" type="pres">
      <dgm:prSet presAssocID="{2F5906B9-6AC0-4518-BB2D-F3363CA31BF0}" presName="sibTrans" presStyleCnt="0"/>
      <dgm:spPr/>
    </dgm:pt>
    <dgm:pt modelId="{B4FAC641-EC50-4847-8890-F9402A27CE25}" type="pres">
      <dgm:prSet presAssocID="{6AECCFF5-1D89-4EC0-B575-FA5C5C76A39B}" presName="textNode" presStyleLbl="node1" presStyleIdx="2" presStyleCnt="4">
        <dgm:presLayoutVars>
          <dgm:bulletEnabled val="1"/>
        </dgm:presLayoutVars>
      </dgm:prSet>
      <dgm:spPr/>
    </dgm:pt>
    <dgm:pt modelId="{806D97C6-20F7-4F1C-817E-486B6C4C4DD5}" type="pres">
      <dgm:prSet presAssocID="{0F5A69C2-44FA-49F7-949F-AF6E7B599017}" presName="sibTrans" presStyleCnt="0"/>
      <dgm:spPr/>
    </dgm:pt>
    <dgm:pt modelId="{5DE0F24A-6650-47BB-93AE-CBC931DFB9E5}" type="pres">
      <dgm:prSet presAssocID="{C48F1BAE-C503-4F9E-95C6-6D89C1CFE4C0}" presName="textNode" presStyleLbl="node1" presStyleIdx="3" presStyleCnt="4" custScaleX="177488">
        <dgm:presLayoutVars>
          <dgm:bulletEnabled val="1"/>
        </dgm:presLayoutVars>
      </dgm:prSet>
      <dgm:spPr/>
    </dgm:pt>
  </dgm:ptLst>
  <dgm:cxnLst>
    <dgm:cxn modelId="{FC83B330-6202-4B29-A630-5B7F7C9E28BB}" type="presOf" srcId="{6AECCFF5-1D89-4EC0-B575-FA5C5C76A39B}" destId="{B4FAC641-EC50-4847-8890-F9402A27CE25}" srcOrd="0" destOrd="0" presId="urn:microsoft.com/office/officeart/2005/8/layout/hProcess9"/>
    <dgm:cxn modelId="{1AE21639-12B1-4F53-AF1F-6103D006F114}" srcId="{D210715A-D1FF-4491-9425-0B611F4E2771}" destId="{FF54F505-4C6E-405C-B053-09F8BC31F24F}" srcOrd="1" destOrd="0" parTransId="{67F5BFDE-76A8-4997-8C4A-38DECBB16CBB}" sibTransId="{2F5906B9-6AC0-4518-BB2D-F3363CA31BF0}"/>
    <dgm:cxn modelId="{F9C22683-EA0C-4C6F-AC62-2D34871EF018}" type="presOf" srcId="{FF54F505-4C6E-405C-B053-09F8BC31F24F}" destId="{84483839-CBC5-45F6-9E5D-8F53E6215DA0}" srcOrd="0" destOrd="0" presId="urn:microsoft.com/office/officeart/2005/8/layout/hProcess9"/>
    <dgm:cxn modelId="{9C16228A-24CA-4C00-94B3-59B61CBEA48B}" srcId="{D210715A-D1FF-4491-9425-0B611F4E2771}" destId="{617EB114-8FE1-4A79-A620-DD54DA7370B0}" srcOrd="0" destOrd="0" parTransId="{2D63C43B-0BF5-4A3C-981C-5CC4E68C62A2}" sibTransId="{6C385939-C051-4D0C-9BA5-42F2B95A4754}"/>
    <dgm:cxn modelId="{B7B585B1-F7D3-42B3-A9E1-1AC7EDEFCFB7}" type="presOf" srcId="{617EB114-8FE1-4A79-A620-DD54DA7370B0}" destId="{85469E9B-9D5A-48EF-992E-6BBFAF4696AA}" srcOrd="0" destOrd="0" presId="urn:microsoft.com/office/officeart/2005/8/layout/hProcess9"/>
    <dgm:cxn modelId="{501E98BE-6D32-4A09-939C-C10BCD5F2438}" type="presOf" srcId="{D210715A-D1FF-4491-9425-0B611F4E2771}" destId="{0A19978B-1EEB-4892-8F4D-FF80BFB9A6D0}" srcOrd="0" destOrd="0" presId="urn:microsoft.com/office/officeart/2005/8/layout/hProcess9"/>
    <dgm:cxn modelId="{60EA82CD-A3B7-4B7D-A468-D2B0E6BC37BC}" type="presOf" srcId="{C48F1BAE-C503-4F9E-95C6-6D89C1CFE4C0}" destId="{5DE0F24A-6650-47BB-93AE-CBC931DFB9E5}" srcOrd="0" destOrd="0" presId="urn:microsoft.com/office/officeart/2005/8/layout/hProcess9"/>
    <dgm:cxn modelId="{B5D4CBD0-DFC3-436E-B6BA-8227936886C4}" srcId="{D210715A-D1FF-4491-9425-0B611F4E2771}" destId="{6AECCFF5-1D89-4EC0-B575-FA5C5C76A39B}" srcOrd="2" destOrd="0" parTransId="{6324130B-0268-4674-85B1-FB3C46B9625E}" sibTransId="{0F5A69C2-44FA-49F7-949F-AF6E7B599017}"/>
    <dgm:cxn modelId="{00B11CF4-F410-4D70-883E-71F7125BEDB5}" srcId="{D210715A-D1FF-4491-9425-0B611F4E2771}" destId="{C48F1BAE-C503-4F9E-95C6-6D89C1CFE4C0}" srcOrd="3" destOrd="0" parTransId="{CDC734A9-E61C-4C2E-81E1-1447C5FF4933}" sibTransId="{714489C9-3BCD-40DF-8175-F6C2863D2F46}"/>
    <dgm:cxn modelId="{E4CCF875-4226-4F08-9E09-6C0348041AB2}" type="presParOf" srcId="{0A19978B-1EEB-4892-8F4D-FF80BFB9A6D0}" destId="{22EC0256-E63E-4B5E-8A58-CFC0D2FD01A3}" srcOrd="0" destOrd="0" presId="urn:microsoft.com/office/officeart/2005/8/layout/hProcess9"/>
    <dgm:cxn modelId="{B8CD3D3A-FB5E-494C-ACAC-D4F881906433}" type="presParOf" srcId="{0A19978B-1EEB-4892-8F4D-FF80BFB9A6D0}" destId="{FA1A547A-3D0E-46EA-BA19-C511093B567B}" srcOrd="1" destOrd="0" presId="urn:microsoft.com/office/officeart/2005/8/layout/hProcess9"/>
    <dgm:cxn modelId="{9C1D863E-BF3D-4346-AB26-8223C4C9E9E7}" type="presParOf" srcId="{FA1A547A-3D0E-46EA-BA19-C511093B567B}" destId="{85469E9B-9D5A-48EF-992E-6BBFAF4696AA}" srcOrd="0" destOrd="0" presId="urn:microsoft.com/office/officeart/2005/8/layout/hProcess9"/>
    <dgm:cxn modelId="{D2830A88-23F4-4CCD-9D65-87B4AA7E0EED}" type="presParOf" srcId="{FA1A547A-3D0E-46EA-BA19-C511093B567B}" destId="{E5E69B0B-5512-408F-A56E-B85DA05D1C28}" srcOrd="1" destOrd="0" presId="urn:microsoft.com/office/officeart/2005/8/layout/hProcess9"/>
    <dgm:cxn modelId="{CE894A01-04EF-44F9-A87D-EAA904779909}" type="presParOf" srcId="{FA1A547A-3D0E-46EA-BA19-C511093B567B}" destId="{84483839-CBC5-45F6-9E5D-8F53E6215DA0}" srcOrd="2" destOrd="0" presId="urn:microsoft.com/office/officeart/2005/8/layout/hProcess9"/>
    <dgm:cxn modelId="{698F9F45-FBAD-465B-AE53-A05292A38C12}" type="presParOf" srcId="{FA1A547A-3D0E-46EA-BA19-C511093B567B}" destId="{E296900A-71B7-4664-8960-EE08DF19865F}" srcOrd="3" destOrd="0" presId="urn:microsoft.com/office/officeart/2005/8/layout/hProcess9"/>
    <dgm:cxn modelId="{FF77FC15-F63F-4CB4-A47E-CC49EEA5CFB4}" type="presParOf" srcId="{FA1A547A-3D0E-46EA-BA19-C511093B567B}" destId="{B4FAC641-EC50-4847-8890-F9402A27CE25}" srcOrd="4" destOrd="0" presId="urn:microsoft.com/office/officeart/2005/8/layout/hProcess9"/>
    <dgm:cxn modelId="{F73AA056-B22F-4A4E-BFE0-193B968860F0}" type="presParOf" srcId="{FA1A547A-3D0E-46EA-BA19-C511093B567B}" destId="{806D97C6-20F7-4F1C-817E-486B6C4C4DD5}" srcOrd="5" destOrd="0" presId="urn:microsoft.com/office/officeart/2005/8/layout/hProcess9"/>
    <dgm:cxn modelId="{DA9F9912-54B2-49EC-B658-5FF4E0A9CF23}" type="presParOf" srcId="{FA1A547A-3D0E-46EA-BA19-C511093B567B}" destId="{5DE0F24A-6650-47BB-93AE-CBC931DFB9E5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0256-E63E-4B5E-8A58-CFC0D2FD01A3}">
      <dsp:nvSpPr>
        <dsp:cNvPr id="0" name=""/>
        <dsp:cNvSpPr/>
      </dsp:nvSpPr>
      <dsp:spPr>
        <a:xfrm>
          <a:off x="824038" y="0"/>
          <a:ext cx="4669550" cy="124045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69E9B-9D5A-48EF-992E-6BBFAF4696AA}">
      <dsp:nvSpPr>
        <dsp:cNvPr id="0" name=""/>
        <dsp:cNvSpPr/>
      </dsp:nvSpPr>
      <dsp:spPr>
        <a:xfrm>
          <a:off x="1447" y="372137"/>
          <a:ext cx="1111697" cy="496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Row data</a:t>
          </a:r>
        </a:p>
      </dsp:txBody>
      <dsp:txXfrm>
        <a:off x="25669" y="396359"/>
        <a:ext cx="1063253" cy="447739"/>
      </dsp:txXfrm>
    </dsp:sp>
    <dsp:sp modelId="{84483839-CBC5-45F6-9E5D-8F53E6215DA0}">
      <dsp:nvSpPr>
        <dsp:cNvPr id="0" name=""/>
        <dsp:cNvSpPr/>
      </dsp:nvSpPr>
      <dsp:spPr>
        <a:xfrm>
          <a:off x="1173969" y="372137"/>
          <a:ext cx="1111697" cy="496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Data processing</a:t>
          </a:r>
        </a:p>
      </dsp:txBody>
      <dsp:txXfrm>
        <a:off x="1198191" y="396359"/>
        <a:ext cx="1063253" cy="447739"/>
      </dsp:txXfrm>
    </dsp:sp>
    <dsp:sp modelId="{B4FAC641-EC50-4847-8890-F9402A27CE25}">
      <dsp:nvSpPr>
        <dsp:cNvPr id="0" name=""/>
        <dsp:cNvSpPr/>
      </dsp:nvSpPr>
      <dsp:spPr>
        <a:xfrm>
          <a:off x="2346490" y="372137"/>
          <a:ext cx="1111697" cy="496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Machine learning</a:t>
          </a:r>
        </a:p>
      </dsp:txBody>
      <dsp:txXfrm>
        <a:off x="2370712" y="396359"/>
        <a:ext cx="1063253" cy="447739"/>
      </dsp:txXfrm>
    </dsp:sp>
    <dsp:sp modelId="{5DE0F24A-6650-47BB-93AE-CBC931DFB9E5}">
      <dsp:nvSpPr>
        <dsp:cNvPr id="0" name=""/>
        <dsp:cNvSpPr/>
      </dsp:nvSpPr>
      <dsp:spPr>
        <a:xfrm>
          <a:off x="3519011" y="372137"/>
          <a:ext cx="1973129" cy="49618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 station utilization prediction (kWh/port/day)</a:t>
          </a:r>
        </a:p>
      </dsp:txBody>
      <dsp:txXfrm>
        <a:off x="3543233" y="396359"/>
        <a:ext cx="1924685" cy="447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6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482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92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7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82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24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5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77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9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434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6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le hand holds inserts plug for charging into car. Electric cars and charging stations concept">
            <a:extLst>
              <a:ext uri="{FF2B5EF4-FFF2-40B4-BE49-F238E27FC236}">
                <a16:creationId xmlns:a16="http://schemas.microsoft.com/office/drawing/2014/main" id="{930680FF-5116-EB9C-525D-B4B6690FE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18" r="9108" b="1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5" name="Picture 4" descr="black and silver car on parking lot">
            <a:extLst>
              <a:ext uri="{FF2B5EF4-FFF2-40B4-BE49-F238E27FC236}">
                <a16:creationId xmlns:a16="http://schemas.microsoft.com/office/drawing/2014/main" id="{3712C2A1-73DF-A62D-DA93-3E4809444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8" r="14371" b="1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Picture 3" descr="black metal stand on gray concrete road during daytime">
            <a:extLst>
              <a:ext uri="{FF2B5EF4-FFF2-40B4-BE49-F238E27FC236}">
                <a16:creationId xmlns:a16="http://schemas.microsoft.com/office/drawing/2014/main" id="{30A1E77C-39B2-EE13-CFFC-B76A52070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6897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54" name="Freeform: Shape 53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6" name="Freeform: Shape 55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8912" y="1527048"/>
            <a:ext cx="5020056" cy="2770632"/>
          </a:xfrm>
        </p:spPr>
        <p:txBody>
          <a:bodyPr>
            <a:normAutofit/>
          </a:bodyPr>
          <a:lstStyle/>
          <a:p>
            <a:pPr algn="l"/>
            <a:r>
              <a:rPr lang="en-US" sz="5400" dirty="0">
                <a:cs typeface="Calibri Light"/>
              </a:rPr>
              <a:t>UTC-7SPC Meeting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" y="4690872"/>
            <a:ext cx="4919472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i="0" dirty="0">
                <a:effectLst/>
                <a:latin typeface="Arial" panose="020B0604020202020204" pitchFamily="34" charset="0"/>
              </a:rPr>
              <a:t>Analysis of EV Charging</a:t>
            </a:r>
            <a:br>
              <a:rPr lang="en-US" sz="2000" b="1" dirty="0"/>
            </a:br>
            <a:r>
              <a:rPr lang="en-US" sz="2000" b="1" i="0" dirty="0">
                <a:effectLst/>
                <a:latin typeface="Arial" panose="020B0604020202020204" pitchFamily="34" charset="0"/>
              </a:rPr>
              <a:t>Stations Exploring Viability, User Behavior, and Station Utilization</a:t>
            </a:r>
            <a:endParaRPr lang="en-US" sz="2800" b="1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57949DF-2AE2-FE94-CE9B-0C2DBC43C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54" y="1209598"/>
            <a:ext cx="2416098" cy="1359830"/>
          </a:xfrm>
          <a:prstGeom prst="rect">
            <a:avLst/>
          </a:prstGeom>
        </p:spPr>
      </p:pic>
      <p:pic>
        <p:nvPicPr>
          <p:cNvPr id="8" name="Picture 7" descr="CUIP, CDOT Partnering with Seoul Robotics and Ouster to Improve Pedestrian  Safety - SimCenter">
            <a:extLst>
              <a:ext uri="{FF2B5EF4-FFF2-40B4-BE49-F238E27FC236}">
                <a16:creationId xmlns:a16="http://schemas.microsoft.com/office/drawing/2014/main" id="{FDC097C2-0504-0BAE-6977-CBE6AFC8B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602" y="1208764"/>
            <a:ext cx="2321932" cy="727990"/>
          </a:xfrm>
          <a:prstGeom prst="rect">
            <a:avLst/>
          </a:prstGeom>
        </p:spPr>
      </p:pic>
      <p:pic>
        <p:nvPicPr>
          <p:cNvPr id="9" name="Picture 8" descr="Seven States Power Corporation – Design, Develop, Deploy">
            <a:extLst>
              <a:ext uri="{FF2B5EF4-FFF2-40B4-BE49-F238E27FC236}">
                <a16:creationId xmlns:a16="http://schemas.microsoft.com/office/drawing/2014/main" id="{BABF7EE6-1465-643E-4CA9-4392B9291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6400" y="1940288"/>
            <a:ext cx="2413940" cy="68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0E18B5-1D20-6C5F-6C91-FB63F615E90C}"/>
              </a:ext>
            </a:extLst>
          </p:cNvPr>
          <p:cNvSpPr txBox="1"/>
          <p:nvPr/>
        </p:nvSpPr>
        <p:spPr>
          <a:xfrm>
            <a:off x="233274" y="169178"/>
            <a:ext cx="2164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Decision Making</a:t>
            </a:r>
            <a:endParaRPr lang="en-US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AEB9C-B26D-5575-574D-5F76B9A7015A}"/>
              </a:ext>
            </a:extLst>
          </p:cNvPr>
          <p:cNvSpPr txBox="1"/>
          <p:nvPr/>
        </p:nvSpPr>
        <p:spPr>
          <a:xfrm>
            <a:off x="233274" y="1002800"/>
            <a:ext cx="10751029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u="sng" dirty="0">
                <a:solidFill>
                  <a:srgbClr val="000000"/>
                </a:solidFill>
                <a:latin typeface="Arial" panose="020B0604020202020204" pitchFamily="34" charset="0"/>
              </a:rPr>
              <a:t>Idle time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is the time between two session which is not any EV pugged in and charging port is empty</a:t>
            </a:r>
            <a:endParaRPr lang="en-US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EFC98A-4E82-AC8D-7C22-B1A7DC73871D}"/>
              </a:ext>
            </a:extLst>
          </p:cNvPr>
          <p:cNvSpPr txBox="1"/>
          <p:nvPr/>
        </p:nvSpPr>
        <p:spPr>
          <a:xfrm>
            <a:off x="3672338" y="5855200"/>
            <a:ext cx="529913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Area with high parking time and lower demand </a:t>
            </a:r>
            <a:endParaRPr lang="en-US" dirty="0">
              <a:effectLst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0D79A6-9869-39F4-33B6-DFB552AB6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35" y="1552718"/>
            <a:ext cx="5616531" cy="36606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E0947A-E0BA-5E44-F5AA-0B773763290B}"/>
              </a:ext>
            </a:extLst>
          </p:cNvPr>
          <p:cNvCxnSpPr>
            <a:cxnSpLocks/>
          </p:cNvCxnSpPr>
          <p:nvPr/>
        </p:nvCxnSpPr>
        <p:spPr>
          <a:xfrm flipH="1" flipV="1">
            <a:off x="4848045" y="3495226"/>
            <a:ext cx="1249563" cy="22794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0ACD8C4-1D2E-A574-0CFC-CC7545F11447}"/>
              </a:ext>
            </a:extLst>
          </p:cNvPr>
          <p:cNvSpPr/>
          <p:nvPr/>
        </p:nvSpPr>
        <p:spPr>
          <a:xfrm>
            <a:off x="3233321" y="2013957"/>
            <a:ext cx="2568842" cy="1936941"/>
          </a:xfrm>
          <a:prstGeom prst="ellipse">
            <a:avLst/>
          </a:prstGeom>
          <a:solidFill>
            <a:srgbClr val="B4C7E7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F1D8C3-3909-F15E-8EB5-16D6A665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79956"/>
            <a:ext cx="5513945" cy="361078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BD315B9-661F-E5FC-586B-F815B7B62299}"/>
              </a:ext>
            </a:extLst>
          </p:cNvPr>
          <p:cNvSpPr/>
          <p:nvPr/>
        </p:nvSpPr>
        <p:spPr>
          <a:xfrm>
            <a:off x="8367622" y="2013957"/>
            <a:ext cx="3143853" cy="1958196"/>
          </a:xfrm>
          <a:prstGeom prst="ellipse">
            <a:avLst/>
          </a:prstGeom>
          <a:solidFill>
            <a:schemeClr val="accent2">
              <a:lumMod val="40000"/>
              <a:lumOff val="60000"/>
              <a:alpha val="38039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A93F5F-3D59-F666-917E-388DDD137981}"/>
              </a:ext>
            </a:extLst>
          </p:cNvPr>
          <p:cNvCxnSpPr>
            <a:cxnSpLocks/>
          </p:cNvCxnSpPr>
          <p:nvPr/>
        </p:nvCxnSpPr>
        <p:spPr>
          <a:xfrm flipV="1">
            <a:off x="6096000" y="3429000"/>
            <a:ext cx="2996242" cy="23927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2980E4A-4FF8-6ECD-293D-3E0A8E576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920" y="47044"/>
            <a:ext cx="6653080" cy="10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17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73CC2-6775-AA1D-1773-A08BE34331BF}"/>
              </a:ext>
            </a:extLst>
          </p:cNvPr>
          <p:cNvSpPr txBox="1"/>
          <p:nvPr/>
        </p:nvSpPr>
        <p:spPr>
          <a:xfrm>
            <a:off x="233274" y="169178"/>
            <a:ext cx="2164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Decision Making</a:t>
            </a:r>
            <a:endParaRPr lang="en-US" b="0" dirty="0">
              <a:effectLst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FDF769-6BFE-2DEA-0D5B-27375F3F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153" y="1447165"/>
            <a:ext cx="5653153" cy="405755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CD9FACD8-6279-9132-FAA5-63F1E01BB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0784" y="3698303"/>
            <a:ext cx="608250" cy="60825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A72B4FD-EC95-A9BB-84AB-F75F98885854}"/>
              </a:ext>
            </a:extLst>
          </p:cNvPr>
          <p:cNvCxnSpPr>
            <a:cxnSpLocks/>
          </p:cNvCxnSpPr>
          <p:nvPr/>
        </p:nvCxnSpPr>
        <p:spPr>
          <a:xfrm flipV="1">
            <a:off x="6059038" y="2835970"/>
            <a:ext cx="561285" cy="97475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7E53130-627B-D9C3-BFC4-DA6271E147C7}"/>
              </a:ext>
            </a:extLst>
          </p:cNvPr>
          <p:cNvCxnSpPr>
            <a:cxnSpLocks/>
          </p:cNvCxnSpPr>
          <p:nvPr/>
        </p:nvCxnSpPr>
        <p:spPr>
          <a:xfrm flipH="1" flipV="1">
            <a:off x="4063042" y="3429000"/>
            <a:ext cx="1562392" cy="3997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8053EE-3C83-18D6-E9C0-3DB691405FA8}"/>
              </a:ext>
            </a:extLst>
          </p:cNvPr>
          <p:cNvCxnSpPr>
            <a:cxnSpLocks/>
          </p:cNvCxnSpPr>
          <p:nvPr/>
        </p:nvCxnSpPr>
        <p:spPr>
          <a:xfrm>
            <a:off x="5846149" y="4156638"/>
            <a:ext cx="212889" cy="9329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8ECAD3F-BD14-70D5-2E89-F49A90398C29}"/>
              </a:ext>
            </a:extLst>
          </p:cNvPr>
          <p:cNvSpPr txBox="1"/>
          <p:nvPr/>
        </p:nvSpPr>
        <p:spPr>
          <a:xfrm>
            <a:off x="2283125" y="602905"/>
            <a:ext cx="7625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What will happen if we decide to run out a Charging Station?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FC6D5E-0DA9-67CC-54B2-ABF1FE498146}"/>
              </a:ext>
            </a:extLst>
          </p:cNvPr>
          <p:cNvCxnSpPr>
            <a:cxnSpLocks/>
          </p:cNvCxnSpPr>
          <p:nvPr/>
        </p:nvCxnSpPr>
        <p:spPr>
          <a:xfrm flipH="1" flipV="1">
            <a:off x="3629438" y="2022355"/>
            <a:ext cx="2141634" cy="16759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 descr="Car, electric, ev, vehicle icon - Download on Iconfinder">
            <a:extLst>
              <a:ext uri="{FF2B5EF4-FFF2-40B4-BE49-F238E27FC236}">
                <a16:creationId xmlns:a16="http://schemas.microsoft.com/office/drawing/2014/main" id="{74BAEAD9-DC55-F6D1-3FAD-14EE94F4C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791" y="3262707"/>
            <a:ext cx="561285" cy="5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Car, electric, ev, vehicle icon - Download on Iconfinder">
            <a:extLst>
              <a:ext uri="{FF2B5EF4-FFF2-40B4-BE49-F238E27FC236}">
                <a16:creationId xmlns:a16="http://schemas.microsoft.com/office/drawing/2014/main" id="{E4B6D02C-725A-5AD9-38F2-A8C8EEAC6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593" y="2445035"/>
            <a:ext cx="561285" cy="5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Car, electric, ev, vehicle icon - Download on Iconfinder">
            <a:extLst>
              <a:ext uri="{FF2B5EF4-FFF2-40B4-BE49-F238E27FC236}">
                <a16:creationId xmlns:a16="http://schemas.microsoft.com/office/drawing/2014/main" id="{E2E55248-E7A7-4870-112C-25CA1A695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571" y="3595353"/>
            <a:ext cx="561285" cy="5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ar, electric, ev, vehicle icon - Download on Iconfinder">
            <a:extLst>
              <a:ext uri="{FF2B5EF4-FFF2-40B4-BE49-F238E27FC236}">
                <a16:creationId xmlns:a16="http://schemas.microsoft.com/office/drawing/2014/main" id="{A9F8DB28-96F0-0E46-F976-B2D6B6107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575" y="4306553"/>
            <a:ext cx="561285" cy="56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harging station - Free industry icons">
            <a:extLst>
              <a:ext uri="{FF2B5EF4-FFF2-40B4-BE49-F238E27FC236}">
                <a16:creationId xmlns:a16="http://schemas.microsoft.com/office/drawing/2014/main" id="{759B0B3F-5B7A-E2EC-B2F5-5BF2C749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034" y="5025388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8" descr="Charging station - Free industry icons">
            <a:extLst>
              <a:ext uri="{FF2B5EF4-FFF2-40B4-BE49-F238E27FC236}">
                <a16:creationId xmlns:a16="http://schemas.microsoft.com/office/drawing/2014/main" id="{31359ACD-0CA6-AEDB-11DA-632A8ABB2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899" y="2495032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Charging station - Free industry icons">
            <a:extLst>
              <a:ext uri="{FF2B5EF4-FFF2-40B4-BE49-F238E27FC236}">
                <a16:creationId xmlns:a16="http://schemas.microsoft.com/office/drawing/2014/main" id="{06F0DF68-AF31-15F7-15FF-8CE2C8F3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7" y="3169663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Charging station - Free industry icons">
            <a:extLst>
              <a:ext uri="{FF2B5EF4-FFF2-40B4-BE49-F238E27FC236}">
                <a16:creationId xmlns:a16="http://schemas.microsoft.com/office/drawing/2014/main" id="{0A5E2686-C2D9-5E9E-134B-694EE4AF0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360" y="1561066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Charging station - Free industry icons">
            <a:extLst>
              <a:ext uri="{FF2B5EF4-FFF2-40B4-BE49-F238E27FC236}">
                <a16:creationId xmlns:a16="http://schemas.microsoft.com/office/drawing/2014/main" id="{8FD79283-98F3-6D47-4690-B982CF37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769" y="1459553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Charging station - Free industry icons">
            <a:extLst>
              <a:ext uri="{FF2B5EF4-FFF2-40B4-BE49-F238E27FC236}">
                <a16:creationId xmlns:a16="http://schemas.microsoft.com/office/drawing/2014/main" id="{CD5CB397-54A7-DA96-7C98-1BAF6C6E0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706" y="2264387"/>
            <a:ext cx="461289" cy="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226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E1B952-A016-F17E-A2E5-73E7571AAF7C}"/>
              </a:ext>
            </a:extLst>
          </p:cNvPr>
          <p:cNvSpPr txBox="1"/>
          <p:nvPr/>
        </p:nvSpPr>
        <p:spPr>
          <a:xfrm>
            <a:off x="233274" y="169178"/>
            <a:ext cx="16731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Prediction </a:t>
            </a:r>
            <a:endParaRPr lang="en-US" b="0" dirty="0">
              <a:effectLst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620B136-6E95-F5F8-2F4D-CE8C5B4F6B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730076"/>
              </p:ext>
            </p:extLst>
          </p:nvPr>
        </p:nvGraphicFramePr>
        <p:xfrm>
          <a:off x="3182479" y="35468"/>
          <a:ext cx="5493589" cy="1240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CDDA8D45-C416-47FC-F472-2E4307FC8BB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300"/>
          <a:stretch/>
        </p:blipFill>
        <p:spPr>
          <a:xfrm>
            <a:off x="1440611" y="1759789"/>
            <a:ext cx="8828098" cy="4929033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53D85A-5C62-7845-434B-B46DC5077EA9}"/>
              </a:ext>
            </a:extLst>
          </p:cNvPr>
          <p:cNvSpPr/>
          <p:nvPr/>
        </p:nvSpPr>
        <p:spPr>
          <a:xfrm>
            <a:off x="1069675" y="5262113"/>
            <a:ext cx="1570008" cy="21566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CAAED69-ED3E-1087-57E9-1E947B94BFBE}"/>
              </a:ext>
            </a:extLst>
          </p:cNvPr>
          <p:cNvSpPr/>
          <p:nvPr/>
        </p:nvSpPr>
        <p:spPr>
          <a:xfrm>
            <a:off x="3278038" y="5477774"/>
            <a:ext cx="250166" cy="34505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695F9A3-5FCA-4916-571E-24CA49C0693E}"/>
              </a:ext>
            </a:extLst>
          </p:cNvPr>
          <p:cNvSpPr/>
          <p:nvPr/>
        </p:nvSpPr>
        <p:spPr>
          <a:xfrm>
            <a:off x="6725202" y="5477773"/>
            <a:ext cx="250166" cy="6211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0215181-C1D7-27A4-148F-310019907578}"/>
              </a:ext>
            </a:extLst>
          </p:cNvPr>
          <p:cNvSpPr/>
          <p:nvPr/>
        </p:nvSpPr>
        <p:spPr>
          <a:xfrm>
            <a:off x="7909370" y="5477772"/>
            <a:ext cx="250166" cy="62110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82E43A-78DE-3EFD-792D-14E18241ED7E}"/>
              </a:ext>
            </a:extLst>
          </p:cNvPr>
          <p:cNvSpPr/>
          <p:nvPr/>
        </p:nvSpPr>
        <p:spPr>
          <a:xfrm>
            <a:off x="5550031" y="5477772"/>
            <a:ext cx="250166" cy="108693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78541BD-FC74-94F8-96DA-DD5ECFFE11FA}"/>
              </a:ext>
            </a:extLst>
          </p:cNvPr>
          <p:cNvSpPr/>
          <p:nvPr/>
        </p:nvSpPr>
        <p:spPr>
          <a:xfrm>
            <a:off x="8425902" y="5493348"/>
            <a:ext cx="250166" cy="12110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D3FCF23-31CE-C4E0-4926-87E32BD3B56A}"/>
              </a:ext>
            </a:extLst>
          </p:cNvPr>
          <p:cNvSpPr/>
          <p:nvPr/>
        </p:nvSpPr>
        <p:spPr>
          <a:xfrm>
            <a:off x="8765593" y="5512279"/>
            <a:ext cx="250166" cy="871268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625961-7A96-32A1-AEFA-72797EA34A0C}"/>
              </a:ext>
            </a:extLst>
          </p:cNvPr>
          <p:cNvSpPr txBox="1"/>
          <p:nvPr/>
        </p:nvSpPr>
        <p:spPr>
          <a:xfrm>
            <a:off x="4646429" y="1400047"/>
            <a:ext cx="2556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Correlation heatmap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1A842E-82CF-6AF7-BEF3-4780CD976D68}"/>
              </a:ext>
            </a:extLst>
          </p:cNvPr>
          <p:cNvSpPr txBox="1"/>
          <p:nvPr/>
        </p:nvSpPr>
        <p:spPr>
          <a:xfrm>
            <a:off x="9187852" y="353844"/>
            <a:ext cx="2556628" cy="73866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Train Score = 0.86 </a:t>
            </a:r>
          </a:p>
          <a:p>
            <a:r>
              <a:rPr lang="en-US" sz="14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Test Score = 0.83</a:t>
            </a:r>
          </a:p>
          <a:p>
            <a:r>
              <a:rPr lang="en-US" sz="14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Val Score = 0.82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2413EB-D444-15AD-1683-DD474EB0335B}"/>
              </a:ext>
            </a:extLst>
          </p:cNvPr>
          <p:cNvSpPr txBox="1"/>
          <p:nvPr/>
        </p:nvSpPr>
        <p:spPr>
          <a:xfrm>
            <a:off x="9301432" y="0"/>
            <a:ext cx="2042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Random Forest: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469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14ADF74F-3855-79A2-5E3F-7592BBD4362B}"/>
              </a:ext>
            </a:extLst>
          </p:cNvPr>
          <p:cNvSpPr txBox="1"/>
          <p:nvPr/>
        </p:nvSpPr>
        <p:spPr>
          <a:xfrm>
            <a:off x="1239329" y="642133"/>
            <a:ext cx="4981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FF0000"/>
                </a:solidFill>
                <a:latin typeface="Arial" panose="020B0604020202020204" pitchFamily="34" charset="0"/>
              </a:rPr>
              <a:t>What additional studies , we will consider </a:t>
            </a:r>
          </a:p>
        </p:txBody>
      </p:sp>
    </p:spTree>
    <p:extLst>
      <p:ext uri="{BB962C8B-B14F-4D97-AF65-F5344CB8AC3E}">
        <p14:creationId xmlns:p14="http://schemas.microsoft.com/office/powerpoint/2010/main" val="1933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AF71-0B0D-472B-EB33-B9EA3DA0A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Questions and Discussions</a:t>
            </a:r>
            <a:endParaRPr lang="en-US" dirty="0"/>
          </a:p>
        </p:txBody>
      </p:sp>
      <p:pic>
        <p:nvPicPr>
          <p:cNvPr id="5" name="Picture 4" descr="Tips to Prepare Yourself for Next Presentation - SlideServe Blog">
            <a:extLst>
              <a:ext uri="{FF2B5EF4-FFF2-40B4-BE49-F238E27FC236}">
                <a16:creationId xmlns:a16="http://schemas.microsoft.com/office/drawing/2014/main" id="{001F57AE-F989-BBD7-5ACD-BC4F09177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627" y="1908152"/>
            <a:ext cx="5995534" cy="399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09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erson charging a car">
            <a:extLst>
              <a:ext uri="{FF2B5EF4-FFF2-40B4-BE49-F238E27FC236}">
                <a16:creationId xmlns:a16="http://schemas.microsoft.com/office/drawing/2014/main" id="{4160BEAC-40DF-0710-0613-9D409C9EF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r="8" b="8"/>
          <a:stretch/>
        </p:blipFill>
        <p:spPr bwMode="auto"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7352C4-F264-BCCE-868A-621FDE6BEA2C}"/>
              </a:ext>
            </a:extLst>
          </p:cNvPr>
          <p:cNvSpPr txBox="1"/>
          <p:nvPr/>
        </p:nvSpPr>
        <p:spPr>
          <a:xfrm>
            <a:off x="5890126" y="2221155"/>
            <a:ext cx="5859052" cy="1013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/>
              <a:t>How to measure the viability of Level 2 and DC fast charging sites in 5 years (after grant funding, which sites will be worth investing in to keep running)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94BA5-5992-D11D-E0F5-AF1FE2F2B01B}"/>
              </a:ext>
            </a:extLst>
          </p:cNvPr>
          <p:cNvSpPr txBox="1"/>
          <p:nvPr/>
        </p:nvSpPr>
        <p:spPr>
          <a:xfrm>
            <a:off x="5772371" y="4049944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90000"/>
              </a:lnSpc>
              <a:spcAft>
                <a:spcPts val="600"/>
              </a:spcAft>
              <a:buNone/>
            </a:pPr>
            <a:r>
              <a:rPr lang="en-US" sz="2000" b="1" dirty="0"/>
              <a:t>What is the optimal power per port ratio in Urban vs Rural vs Interstate locations? When does adding more power to a site have diminishing returns?</a:t>
            </a:r>
          </a:p>
        </p:txBody>
      </p:sp>
    </p:spTree>
    <p:extLst>
      <p:ext uri="{BB962C8B-B14F-4D97-AF65-F5344CB8AC3E}">
        <p14:creationId xmlns:p14="http://schemas.microsoft.com/office/powerpoint/2010/main" val="3181275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CFF1C0-A3CD-1F2C-FF73-21FF83FB02DD}"/>
              </a:ext>
            </a:extLst>
          </p:cNvPr>
          <p:cNvSpPr txBox="1"/>
          <p:nvPr/>
        </p:nvSpPr>
        <p:spPr>
          <a:xfrm>
            <a:off x="422853" y="37377"/>
            <a:ext cx="6147106" cy="5059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latin typeface="+mj-lt"/>
                <a:ea typeface="+mj-ea"/>
                <a:cs typeface="+mj-cs"/>
              </a:rPr>
              <a:t>Viability of Level 2 and DC fast charging sites </a:t>
            </a:r>
            <a:endParaRPr lang="en-US" sz="2400" dirty="0">
              <a:latin typeface="+mj-lt"/>
              <a:ea typeface="+mj-ea"/>
              <a:cs typeface="+mj-cs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6" name="Picture 8" descr="Seven States Power Corporation – Design, Develop, Deploy">
            <a:extLst>
              <a:ext uri="{FF2B5EF4-FFF2-40B4-BE49-F238E27FC236}">
                <a16:creationId xmlns:a16="http://schemas.microsoft.com/office/drawing/2014/main" id="{5F143A9C-FBE5-8632-DAEE-139B653A1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64" y="1270320"/>
            <a:ext cx="1910313" cy="540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he Impact of GIS Mapping | Get Rugged">
            <a:extLst>
              <a:ext uri="{FF2B5EF4-FFF2-40B4-BE49-F238E27FC236}">
                <a16:creationId xmlns:a16="http://schemas.microsoft.com/office/drawing/2014/main" id="{FD81FD89-4610-01A7-8909-D8B30F453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937" y="1266413"/>
            <a:ext cx="999384" cy="66656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060" name="Picture 12" descr="Census Data: Indispensable Intelligence for the Nation | Cooper Center">
            <a:extLst>
              <a:ext uri="{FF2B5EF4-FFF2-40B4-BE49-F238E27FC236}">
                <a16:creationId xmlns:a16="http://schemas.microsoft.com/office/drawing/2014/main" id="{32328A96-FA41-631A-AEF4-1525FE3D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8" y="2031151"/>
            <a:ext cx="1668985" cy="83449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896C6FC-D83F-B83A-81B4-7A5A1AF9D5BF}"/>
              </a:ext>
            </a:extLst>
          </p:cNvPr>
          <p:cNvSpPr/>
          <p:nvPr/>
        </p:nvSpPr>
        <p:spPr>
          <a:xfrm>
            <a:off x="3703307" y="1858632"/>
            <a:ext cx="897610" cy="42384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8" name="Picture 20" descr="HOME - Data Fusion">
            <a:extLst>
              <a:ext uri="{FF2B5EF4-FFF2-40B4-BE49-F238E27FC236}">
                <a16:creationId xmlns:a16="http://schemas.microsoft.com/office/drawing/2014/main" id="{5621CC46-7B37-BBE2-7750-FBC7D9F93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441" y="1313316"/>
            <a:ext cx="3028950" cy="1514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22" descr="What Is Data Analysis? Techniques and Applications: 2023">
            <a:extLst>
              <a:ext uri="{FF2B5EF4-FFF2-40B4-BE49-F238E27FC236}">
                <a16:creationId xmlns:a16="http://schemas.microsoft.com/office/drawing/2014/main" id="{73F79E37-953D-B6B0-66C1-DE272D1A63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6" name="Picture 28" descr="10 Major Differences Between Data Analytics,Data Analysis">
            <a:extLst>
              <a:ext uri="{FF2B5EF4-FFF2-40B4-BE49-F238E27FC236}">
                <a16:creationId xmlns:a16="http://schemas.microsoft.com/office/drawing/2014/main" id="{3822F0A9-B9C1-689E-A653-13EDB5575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629" y="1266413"/>
            <a:ext cx="2737237" cy="1540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Data Gathering - KnowledgeAgent">
            <a:extLst>
              <a:ext uri="{FF2B5EF4-FFF2-40B4-BE49-F238E27FC236}">
                <a16:creationId xmlns:a16="http://schemas.microsoft.com/office/drawing/2014/main" id="{DE03CAEF-96A9-2C55-B813-75DF54228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46" y="2070553"/>
            <a:ext cx="1528044" cy="8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83118EF-9718-345E-08D0-BC99BA8C2CE7}"/>
              </a:ext>
            </a:extLst>
          </p:cNvPr>
          <p:cNvSpPr/>
          <p:nvPr/>
        </p:nvSpPr>
        <p:spPr>
          <a:xfrm>
            <a:off x="8146058" y="1858632"/>
            <a:ext cx="897610" cy="42384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121F671-EEC1-FA34-EBAC-64E031E3A41A}"/>
              </a:ext>
            </a:extLst>
          </p:cNvPr>
          <p:cNvSpPr/>
          <p:nvPr/>
        </p:nvSpPr>
        <p:spPr>
          <a:xfrm>
            <a:off x="368310" y="4642069"/>
            <a:ext cx="897610" cy="42384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BB2B86C-FD6C-D679-FB4F-023AB336D205}"/>
              </a:ext>
            </a:extLst>
          </p:cNvPr>
          <p:cNvSpPr/>
          <p:nvPr/>
        </p:nvSpPr>
        <p:spPr>
          <a:xfrm>
            <a:off x="5350790" y="4573972"/>
            <a:ext cx="897610" cy="42384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2" name="Picture 34" descr="Be Aware: Your Decision-Making Speed is Impacting Your Team">
            <a:extLst>
              <a:ext uri="{FF2B5EF4-FFF2-40B4-BE49-F238E27FC236}">
                <a16:creationId xmlns:a16="http://schemas.microsoft.com/office/drawing/2014/main" id="{FD217BCE-1362-3579-AEC8-E9D8CF7DE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27" y="4191777"/>
            <a:ext cx="2202213" cy="14681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Validation vs. Verification: What's the Difference? – KTL">
            <a:extLst>
              <a:ext uri="{FF2B5EF4-FFF2-40B4-BE49-F238E27FC236}">
                <a16:creationId xmlns:a16="http://schemas.microsoft.com/office/drawing/2014/main" id="{445C7A9D-74DF-CC6F-D845-B0B4BE1CB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276" y="4051356"/>
            <a:ext cx="3028950" cy="13630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0C6E0-89FD-EF05-BFDA-3B8B0AF79E3F}"/>
              </a:ext>
            </a:extLst>
          </p:cNvPr>
          <p:cNvSpPr txBox="1"/>
          <p:nvPr/>
        </p:nvSpPr>
        <p:spPr>
          <a:xfrm>
            <a:off x="1187794" y="2612664"/>
            <a:ext cx="1758835" cy="505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Gathering </a:t>
            </a:r>
            <a:endParaRPr lang="en-US" sz="24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8610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6D9333-0CE1-1AA5-086C-5956897938DA}"/>
              </a:ext>
            </a:extLst>
          </p:cNvPr>
          <p:cNvSpPr txBox="1"/>
          <p:nvPr/>
        </p:nvSpPr>
        <p:spPr>
          <a:xfrm>
            <a:off x="321333" y="123930"/>
            <a:ext cx="40695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Distribution of data</a:t>
            </a:r>
            <a:endParaRPr lang="en-US" sz="32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787A70B-B586-4253-2F82-13759180A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" y="746274"/>
            <a:ext cx="5118147" cy="26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C7526F-90D1-1F77-1E86-7267E42A44FF}"/>
              </a:ext>
            </a:extLst>
          </p:cNvPr>
          <p:cNvSpPr txBox="1"/>
          <p:nvPr/>
        </p:nvSpPr>
        <p:spPr>
          <a:xfrm>
            <a:off x="530716" y="2087637"/>
            <a:ext cx="2068184" cy="1107996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Tennessee       19372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Alabama          10803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Mississippi       4146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Kentucky          1931</a:t>
            </a:r>
            <a:endParaRPr lang="en-US" sz="11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Georgia               691</a:t>
            </a:r>
            <a:endParaRPr lang="en-US" sz="1100" b="0" dirty="0">
              <a:effectLst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EFFEEE-E7B9-87F4-7C49-60D385C34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1"/>
          <a:stretch/>
        </p:blipFill>
        <p:spPr bwMode="auto">
          <a:xfrm>
            <a:off x="5739470" y="1043257"/>
            <a:ext cx="2845438" cy="279308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056CED74-3E88-5B19-A00A-D012CCFC6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"/>
          <a:stretch/>
        </p:blipFill>
        <p:spPr bwMode="auto">
          <a:xfrm>
            <a:off x="8878579" y="1043257"/>
            <a:ext cx="2845438" cy="2817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A593F7D-4D48-02E6-6CCA-18A8D5A1C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2" y="3836346"/>
            <a:ext cx="4317622" cy="28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D4C2C0-267F-84D4-5AC9-8BAB27E10C3A}"/>
              </a:ext>
            </a:extLst>
          </p:cNvPr>
          <p:cNvSpPr txBox="1"/>
          <p:nvPr/>
        </p:nvSpPr>
        <p:spPr>
          <a:xfrm>
            <a:off x="165786" y="6184551"/>
            <a:ext cx="1981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Driver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Z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ip Code</a:t>
            </a:r>
            <a:endParaRPr lang="en-US" sz="1800" b="0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B7587E-E817-42A3-38BD-BA19933826B1}"/>
              </a:ext>
            </a:extLst>
          </p:cNvPr>
          <p:cNvSpPr txBox="1"/>
          <p:nvPr/>
        </p:nvSpPr>
        <p:spPr>
          <a:xfrm>
            <a:off x="5940725" y="769506"/>
            <a:ext cx="2484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Distribution by year</a:t>
            </a:r>
            <a:endParaRPr lang="en-US" sz="1800" b="0" dirty="0"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18BD1-0F7C-D6BC-C2C6-242E9779EC35}"/>
              </a:ext>
            </a:extLst>
          </p:cNvPr>
          <p:cNvSpPr txBox="1"/>
          <p:nvPr/>
        </p:nvSpPr>
        <p:spPr>
          <a:xfrm>
            <a:off x="8670267" y="778284"/>
            <a:ext cx="320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effectLst/>
                <a:latin typeface="Arial" panose="020B0604020202020204" pitchFamily="34" charset="0"/>
              </a:rPr>
              <a:t>Distribution of vehicle type</a:t>
            </a:r>
            <a:endParaRPr lang="en-US" sz="1800" b="0" dirty="0">
              <a:effectLst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825FE3A2-A84F-E412-D7AC-2AD54F987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 bwMode="auto">
          <a:xfrm>
            <a:off x="4483408" y="4051344"/>
            <a:ext cx="3919619" cy="270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1E6D62-A824-0B8D-559D-A9EF6F44EABD}"/>
              </a:ext>
            </a:extLst>
          </p:cNvPr>
          <p:cNvSpPr txBox="1"/>
          <p:nvPr/>
        </p:nvSpPr>
        <p:spPr>
          <a:xfrm>
            <a:off x="4887426" y="4131422"/>
            <a:ext cx="2274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Charging Session Over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ime</a:t>
            </a:r>
            <a:endParaRPr lang="en-US" sz="1800" b="0" dirty="0">
              <a:effectLst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E914403-44E6-A7BE-CA64-7DFDFF26A5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"/>
          <a:stretch/>
        </p:blipFill>
        <p:spPr bwMode="auto">
          <a:xfrm>
            <a:off x="8425324" y="4126128"/>
            <a:ext cx="3632490" cy="2429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192592-66C6-89C7-CBAB-01FFF0B427FB}"/>
              </a:ext>
            </a:extLst>
          </p:cNvPr>
          <p:cNvSpPr txBox="1"/>
          <p:nvPr/>
        </p:nvSpPr>
        <p:spPr>
          <a:xfrm>
            <a:off x="8670267" y="4051344"/>
            <a:ext cx="318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ontribution of Charging Session during the day </a:t>
            </a:r>
            <a:endParaRPr lang="en-US" sz="18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08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668C0-E8B7-6B47-F359-DB661A760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23" y="237679"/>
            <a:ext cx="10945753" cy="63826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8EF506-9970-299F-300A-A497A525A8FA}"/>
              </a:ext>
            </a:extLst>
          </p:cNvPr>
          <p:cNvSpPr txBox="1"/>
          <p:nvPr/>
        </p:nvSpPr>
        <p:spPr>
          <a:xfrm>
            <a:off x="321333" y="123930"/>
            <a:ext cx="597595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Charging station locations</a:t>
            </a:r>
            <a:endParaRPr lang="en-US" sz="3200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6CBEED-6874-3873-2624-B76E6C175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073" y="382727"/>
            <a:ext cx="1960827" cy="19152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1030B9-8759-8C4D-89EC-69B37340701B}"/>
              </a:ext>
            </a:extLst>
          </p:cNvPr>
          <p:cNvCxnSpPr/>
          <p:nvPr/>
        </p:nvCxnSpPr>
        <p:spPr>
          <a:xfrm flipV="1">
            <a:off x="6521570" y="2139351"/>
            <a:ext cx="517585" cy="5693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58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D2A0B9-4871-D3C7-5D08-05F67DBD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81" y="2457808"/>
            <a:ext cx="11507638" cy="40463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8D5CDF-3C2C-8DE0-1C86-C11E56696F34}"/>
              </a:ext>
            </a:extLst>
          </p:cNvPr>
          <p:cNvSpPr txBox="1"/>
          <p:nvPr/>
        </p:nvSpPr>
        <p:spPr>
          <a:xfrm>
            <a:off x="129756" y="1612975"/>
            <a:ext cx="1884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 (Lat, Long)</a:t>
            </a:r>
            <a:endParaRPr lang="en-US" b="0" dirty="0">
              <a:effectLst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4784A01-8A4A-9B99-69F8-0A1BB681B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046" y="1496329"/>
            <a:ext cx="1623563" cy="65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C15BAC-BD7A-CBE3-9BEA-D50C762F5883}"/>
              </a:ext>
            </a:extLst>
          </p:cNvPr>
          <p:cNvSpPr txBox="1"/>
          <p:nvPr/>
        </p:nvSpPr>
        <p:spPr>
          <a:xfrm>
            <a:off x="129756" y="91540"/>
            <a:ext cx="49321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fusion- Charging Venue Analysis</a:t>
            </a:r>
            <a:endParaRPr lang="en-US" b="0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B5ECEC-72DD-B546-B1AE-9B8DCB727828}"/>
              </a:ext>
            </a:extLst>
          </p:cNvPr>
          <p:cNvSpPr txBox="1"/>
          <p:nvPr/>
        </p:nvSpPr>
        <p:spPr>
          <a:xfrm>
            <a:off x="88421" y="464859"/>
            <a:ext cx="11091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Understanding the distribution of electric vehicle charging stations across different venues provides valuable insights into the accessibility and strategic placement of charging infrastructure.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87C6805-85B0-27F4-FDCA-577E91C196B3}"/>
              </a:ext>
            </a:extLst>
          </p:cNvPr>
          <p:cNvSpPr/>
          <p:nvPr/>
        </p:nvSpPr>
        <p:spPr>
          <a:xfrm>
            <a:off x="2147514" y="1612975"/>
            <a:ext cx="543927" cy="36933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3D024B-FAC7-533A-05E7-296E87F313FB}"/>
              </a:ext>
            </a:extLst>
          </p:cNvPr>
          <p:cNvSpPr txBox="1"/>
          <p:nvPr/>
        </p:nvSpPr>
        <p:spPr>
          <a:xfrm>
            <a:off x="5259746" y="1243643"/>
            <a:ext cx="2446202" cy="11079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list of potential charging venues, including hotels, leisure facilities, medical centers, city halls, offices, parking areas, retail establishments, and transit hubs, Hwy,…</a:t>
            </a:r>
            <a:endParaRPr lang="en-US" b="1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843BDB83-4F18-BC2B-2F0A-BA143A8B71EA}"/>
              </a:ext>
            </a:extLst>
          </p:cNvPr>
          <p:cNvSpPr/>
          <p:nvPr/>
        </p:nvSpPr>
        <p:spPr>
          <a:xfrm>
            <a:off x="4640698" y="1586691"/>
            <a:ext cx="543927" cy="36933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401B47D-937D-672F-3B78-F10A2745DEB2}"/>
              </a:ext>
            </a:extLst>
          </p:cNvPr>
          <p:cNvSpPr/>
          <p:nvPr/>
        </p:nvSpPr>
        <p:spPr>
          <a:xfrm>
            <a:off x="7862766" y="1586691"/>
            <a:ext cx="543927" cy="36933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4" name="Picture 8" descr="walking distance&quot; Icon - Download for free – Iconduck">
            <a:extLst>
              <a:ext uri="{FF2B5EF4-FFF2-40B4-BE49-F238E27FC236}">
                <a16:creationId xmlns:a16="http://schemas.microsoft.com/office/drawing/2014/main" id="{E175CF7A-EDF3-6DB2-98C7-E598B5567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149" y="1232130"/>
            <a:ext cx="974785" cy="97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B1B46F-E985-02CF-1595-BAC71FB927AD}"/>
              </a:ext>
            </a:extLst>
          </p:cNvPr>
          <p:cNvSpPr txBox="1"/>
          <p:nvPr/>
        </p:nvSpPr>
        <p:spPr>
          <a:xfrm>
            <a:off x="8406693" y="979033"/>
            <a:ext cx="16172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effectLst/>
                <a:latin typeface="Arial" panose="020B0604020202020204" pitchFamily="34" charset="0"/>
              </a:rPr>
              <a:t>Walking distance</a:t>
            </a:r>
            <a:endParaRPr lang="en-US" sz="1400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FFC58807-60D8-9E7C-97EB-0376E28CFCE8}"/>
              </a:ext>
            </a:extLst>
          </p:cNvPr>
          <p:cNvSpPr/>
          <p:nvPr/>
        </p:nvSpPr>
        <p:spPr>
          <a:xfrm>
            <a:off x="9922406" y="1615243"/>
            <a:ext cx="543927" cy="36933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7FB975-AAF0-E2E9-E108-12B386D9CDA1}"/>
              </a:ext>
            </a:extLst>
          </p:cNvPr>
          <p:cNvSpPr txBox="1"/>
          <p:nvPr/>
        </p:nvSpPr>
        <p:spPr>
          <a:xfrm>
            <a:off x="10528763" y="1435227"/>
            <a:ext cx="130214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Charging Venue 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70FF73-39BB-76F9-EBC1-D9095E51ACFA}"/>
              </a:ext>
            </a:extLst>
          </p:cNvPr>
          <p:cNvSpPr/>
          <p:nvPr/>
        </p:nvSpPr>
        <p:spPr>
          <a:xfrm>
            <a:off x="8406693" y="979033"/>
            <a:ext cx="1453284" cy="1267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DFA223-53BA-8E70-75FD-CB89FDB58D3D}"/>
              </a:ext>
            </a:extLst>
          </p:cNvPr>
          <p:cNvSpPr txBox="1"/>
          <p:nvPr/>
        </p:nvSpPr>
        <p:spPr>
          <a:xfrm>
            <a:off x="233274" y="169178"/>
            <a:ext cx="2164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 Analysis </a:t>
            </a:r>
            <a:endParaRPr lang="en-US" b="0" dirty="0">
              <a:effectLst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CE2397-BF07-DB7C-67F4-AAC5893CC1E8}"/>
              </a:ext>
            </a:extLst>
          </p:cNvPr>
          <p:cNvSpPr/>
          <p:nvPr/>
        </p:nvSpPr>
        <p:spPr>
          <a:xfrm>
            <a:off x="1729589" y="746815"/>
            <a:ext cx="2510287" cy="5046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0F9025-1E53-A8D2-FA80-F48EDF583AD4}"/>
              </a:ext>
            </a:extLst>
          </p:cNvPr>
          <p:cNvSpPr/>
          <p:nvPr/>
        </p:nvSpPr>
        <p:spPr>
          <a:xfrm>
            <a:off x="370929" y="1298118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Location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ED2AD3-2F31-AD67-9DB1-1BA5DF0F16F1}"/>
              </a:ext>
            </a:extLst>
          </p:cNvPr>
          <p:cNvSpPr/>
          <p:nvPr/>
        </p:nvSpPr>
        <p:spPr>
          <a:xfrm>
            <a:off x="2984733" y="1298118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EVSE ID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992DA55-B5EB-07AF-99BE-3B41819CDB5C}"/>
              </a:ext>
            </a:extLst>
          </p:cNvPr>
          <p:cNvSpPr/>
          <p:nvPr/>
        </p:nvSpPr>
        <p:spPr>
          <a:xfrm>
            <a:off x="370929" y="1892345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Number of Ports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EDB7ECB-73B8-7D22-C50A-88FD74D70E75}"/>
              </a:ext>
            </a:extLst>
          </p:cNvPr>
          <p:cNvSpPr/>
          <p:nvPr/>
        </p:nvSpPr>
        <p:spPr>
          <a:xfrm>
            <a:off x="370928" y="2486572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Ports Type (L2/DCFC)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93606B-5516-0B2D-CACC-3F192A4D0938}"/>
              </a:ext>
            </a:extLst>
          </p:cNvPr>
          <p:cNvSpPr/>
          <p:nvPr/>
        </p:nvSpPr>
        <p:spPr>
          <a:xfrm>
            <a:off x="2984732" y="2501114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Service Time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1769841-E391-1C03-2D4D-3787CD183581}"/>
              </a:ext>
            </a:extLst>
          </p:cNvPr>
          <p:cNvSpPr/>
          <p:nvPr/>
        </p:nvSpPr>
        <p:spPr>
          <a:xfrm>
            <a:off x="370927" y="3079270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Idle Time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39DCEFD-EFA9-E5A4-B83E-E7D6CC72FB7F}"/>
              </a:ext>
            </a:extLst>
          </p:cNvPr>
          <p:cNvSpPr/>
          <p:nvPr/>
        </p:nvSpPr>
        <p:spPr>
          <a:xfrm>
            <a:off x="7760897" y="494492"/>
            <a:ext cx="2510287" cy="5046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Data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27085ED-46D8-D462-F137-2327B1B13BD8}"/>
              </a:ext>
            </a:extLst>
          </p:cNvPr>
          <p:cNvSpPr/>
          <p:nvPr/>
        </p:nvSpPr>
        <p:spPr>
          <a:xfrm>
            <a:off x="7760896" y="1069587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Charging Time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2DBC0D1-C0AC-CF51-F5E1-A951C2CFAD97}"/>
              </a:ext>
            </a:extLst>
          </p:cNvPr>
          <p:cNvSpPr/>
          <p:nvPr/>
        </p:nvSpPr>
        <p:spPr>
          <a:xfrm>
            <a:off x="7760895" y="1644682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Parking 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AD7FE2-FEB9-7D7F-6FCF-EFA8C349DDA4}"/>
              </a:ext>
            </a:extLst>
          </p:cNvPr>
          <p:cNvSpPr/>
          <p:nvPr/>
        </p:nvSpPr>
        <p:spPr>
          <a:xfrm>
            <a:off x="7760895" y="2247734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Charging Status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B881DF0-88B6-6B33-6EAE-309F80B812E7}"/>
              </a:ext>
            </a:extLst>
          </p:cNvPr>
          <p:cNvSpPr/>
          <p:nvPr/>
        </p:nvSpPr>
        <p:spPr>
          <a:xfrm>
            <a:off x="7760894" y="2850786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User Zip Code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B0692D-09B2-3884-2D95-D54CD05A5B8B}"/>
              </a:ext>
            </a:extLst>
          </p:cNvPr>
          <p:cNvSpPr/>
          <p:nvPr/>
        </p:nvSpPr>
        <p:spPr>
          <a:xfrm>
            <a:off x="7760893" y="3453838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Delivered Energy (kWh)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1272D67-FA76-0E19-C1CC-01296A93EDB0}"/>
              </a:ext>
            </a:extLst>
          </p:cNvPr>
          <p:cNvSpPr/>
          <p:nvPr/>
        </p:nvSpPr>
        <p:spPr>
          <a:xfrm>
            <a:off x="7760893" y="4051625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Fee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61E3ED1-40DD-C84C-4D80-2738A9A86535}"/>
              </a:ext>
            </a:extLst>
          </p:cNvPr>
          <p:cNvSpPr/>
          <p:nvPr/>
        </p:nvSpPr>
        <p:spPr>
          <a:xfrm>
            <a:off x="2984732" y="3065228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Out of Service Time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301767-60C6-1062-CFA0-7E97AA2709DA}"/>
              </a:ext>
            </a:extLst>
          </p:cNvPr>
          <p:cNvSpPr/>
          <p:nvPr/>
        </p:nvSpPr>
        <p:spPr>
          <a:xfrm>
            <a:off x="2984732" y="1899572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POI-Venue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2573B28-6D3B-1C96-2CD4-6533C816D13A}"/>
              </a:ext>
            </a:extLst>
          </p:cNvPr>
          <p:cNvSpPr/>
          <p:nvPr/>
        </p:nvSpPr>
        <p:spPr>
          <a:xfrm>
            <a:off x="370927" y="3671968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D/W/M/Y Delivered Energy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020CF1B-DEFC-6AF9-2D38-206AB6B7D04C}"/>
              </a:ext>
            </a:extLst>
          </p:cNvPr>
          <p:cNvSpPr/>
          <p:nvPr/>
        </p:nvSpPr>
        <p:spPr>
          <a:xfrm>
            <a:off x="3013486" y="3669799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Free/Paid 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F27166BB-4562-9CD7-DBDD-0C80DAB6C44B}"/>
              </a:ext>
            </a:extLst>
          </p:cNvPr>
          <p:cNvSpPr/>
          <p:nvPr/>
        </p:nvSpPr>
        <p:spPr>
          <a:xfrm>
            <a:off x="5679052" y="2151895"/>
            <a:ext cx="1544128" cy="70433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DB6127-1781-C8D8-D178-5017C0779C93}"/>
              </a:ext>
            </a:extLst>
          </p:cNvPr>
          <p:cNvSpPr/>
          <p:nvPr/>
        </p:nvSpPr>
        <p:spPr>
          <a:xfrm>
            <a:off x="370927" y="4252153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Hidden Demand</a:t>
            </a:r>
          </a:p>
        </p:txBody>
      </p:sp>
      <p:sp>
        <p:nvSpPr>
          <p:cNvPr id="28" name="Double Brace 27">
            <a:extLst>
              <a:ext uri="{FF2B5EF4-FFF2-40B4-BE49-F238E27FC236}">
                <a16:creationId xmlns:a16="http://schemas.microsoft.com/office/drawing/2014/main" id="{34035840-F105-8BB9-C28E-664B74218295}"/>
              </a:ext>
            </a:extLst>
          </p:cNvPr>
          <p:cNvSpPr/>
          <p:nvPr/>
        </p:nvSpPr>
        <p:spPr>
          <a:xfrm>
            <a:off x="7341079" y="1069587"/>
            <a:ext cx="3258985" cy="1079741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10B32E-246E-4C45-02D4-9158DC8BD766}"/>
              </a:ext>
            </a:extLst>
          </p:cNvPr>
          <p:cNvSpPr txBox="1"/>
          <p:nvPr/>
        </p:nvSpPr>
        <p:spPr>
          <a:xfrm>
            <a:off x="10690998" y="1418597"/>
            <a:ext cx="1415451" cy="3817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Event Type</a:t>
            </a:r>
            <a:endParaRPr lang="en-US" dirty="0">
              <a:effectLst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EE276D5-A2BF-616C-D704-20E247DF9C22}"/>
              </a:ext>
            </a:extLst>
          </p:cNvPr>
          <p:cNvSpPr/>
          <p:nvPr/>
        </p:nvSpPr>
        <p:spPr>
          <a:xfrm>
            <a:off x="2984731" y="4252153"/>
            <a:ext cx="2510287" cy="50464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Current Demand</a:t>
            </a: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DA381675-2FE8-4E34-6D38-7F2CE85ABD45}"/>
              </a:ext>
            </a:extLst>
          </p:cNvPr>
          <p:cNvSpPr/>
          <p:nvPr/>
        </p:nvSpPr>
        <p:spPr>
          <a:xfrm>
            <a:off x="1016475" y="5479379"/>
            <a:ext cx="9325154" cy="833625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0336A27-2EE6-0BAE-FF2A-B477C1A1F3E2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1698" y="5406443"/>
            <a:ext cx="969940" cy="40543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B647F5-5AE9-4C58-1943-5B0395B4F9F7}"/>
              </a:ext>
            </a:extLst>
          </p:cNvPr>
          <p:cNvSpPr txBox="1"/>
          <p:nvPr/>
        </p:nvSpPr>
        <p:spPr>
          <a:xfrm>
            <a:off x="828877" y="5153349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Charging</a:t>
            </a:r>
            <a:endParaRPr lang="en-US" sz="1200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27628E9-4BEE-6BE5-3DE8-E097D9CE7886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99379" y="5426192"/>
            <a:ext cx="969940" cy="40543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5CCB4FC-1F59-A9A9-9252-C6CF2A0B3D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499672" y="5426191"/>
            <a:ext cx="969940" cy="40543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29F0AA5-94D1-A568-3982-7DF9FCB5C2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374834" y="5415068"/>
            <a:ext cx="969940" cy="405439"/>
          </a:xfrm>
          <a:prstGeom prst="bentConnector3">
            <a:avLst>
              <a:gd name="adj1" fmla="val 4911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FDBCAA5-12C9-35FA-65F1-8A728C6E46DB}"/>
              </a:ext>
            </a:extLst>
          </p:cNvPr>
          <p:cNvSpPr txBox="1"/>
          <p:nvPr/>
        </p:nvSpPr>
        <p:spPr>
          <a:xfrm>
            <a:off x="2156613" y="5148058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 Charging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5BE7F13-F0B3-C3B1-6E9E-D7E7DF43DDE6}"/>
              </a:ext>
            </a:extLst>
          </p:cNvPr>
          <p:cNvSpPr txBox="1"/>
          <p:nvPr/>
        </p:nvSpPr>
        <p:spPr>
          <a:xfrm>
            <a:off x="3829055" y="5129707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Leaving CS</a:t>
            </a:r>
            <a:endParaRPr 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3D06645-72EE-63E5-B0AD-C1C981092A89}"/>
              </a:ext>
            </a:extLst>
          </p:cNvPr>
          <p:cNvSpPr txBox="1"/>
          <p:nvPr/>
        </p:nvSpPr>
        <p:spPr>
          <a:xfrm>
            <a:off x="5440173" y="5112942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Start Charging</a:t>
            </a:r>
            <a:endParaRPr lang="en-US" sz="1200" dirty="0"/>
          </a:p>
        </p:txBody>
      </p:sp>
      <p:pic>
        <p:nvPicPr>
          <p:cNvPr id="6146" name="Picture 2" descr="Symbol Battery Full,Symbol Battery Green Color,Symbol Battery Isolate Stock  Photo, Picture and Royalty Free Image. Image 112956008.">
            <a:extLst>
              <a:ext uri="{FF2B5EF4-FFF2-40B4-BE49-F238E27FC236}">
                <a16:creationId xmlns:a16="http://schemas.microsoft.com/office/drawing/2014/main" id="{55B19FC3-3A58-6BF0-65CE-D6A2D70C2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5" t="25797" r="16678" b="27379"/>
          <a:stretch/>
        </p:blipFill>
        <p:spPr bwMode="auto">
          <a:xfrm>
            <a:off x="2542254" y="5664043"/>
            <a:ext cx="1121434" cy="4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369B163C-5AAB-B529-39B2-C118ABE3FEE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561316" y="5415067"/>
            <a:ext cx="969940" cy="40543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Symbol Battery Full,Symbol Battery Green Color,Symbol Battery Isolate Stock  Photo, Picture and Royalty Free Image. Image 112956008.">
            <a:extLst>
              <a:ext uri="{FF2B5EF4-FFF2-40B4-BE49-F238E27FC236}">
                <a16:creationId xmlns:a16="http://schemas.microsoft.com/office/drawing/2014/main" id="{111E3035-88FD-B9F8-C64D-C66B33C95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5" t="25797" r="16678" b="27379"/>
          <a:stretch/>
        </p:blipFill>
        <p:spPr bwMode="auto">
          <a:xfrm>
            <a:off x="7120363" y="5657434"/>
            <a:ext cx="1121434" cy="468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Graphic 47" descr="Car with solid fill">
            <a:extLst>
              <a:ext uri="{FF2B5EF4-FFF2-40B4-BE49-F238E27FC236}">
                <a16:creationId xmlns:a16="http://schemas.microsoft.com/office/drawing/2014/main" id="{F65EEB4A-DC1B-E8EC-B128-04AC40ACC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9769" y="5635960"/>
            <a:ext cx="520460" cy="5204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87AE41C-6651-E111-8414-69BD03DDA97D}"/>
              </a:ext>
            </a:extLst>
          </p:cNvPr>
          <p:cNvSpPr txBox="1"/>
          <p:nvPr/>
        </p:nvSpPr>
        <p:spPr>
          <a:xfrm>
            <a:off x="3763367" y="5753269"/>
            <a:ext cx="768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Parking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DEF2D0-A1CC-DC6B-D794-B5A6FA98C204}"/>
              </a:ext>
            </a:extLst>
          </p:cNvPr>
          <p:cNvSpPr txBox="1"/>
          <p:nvPr/>
        </p:nvSpPr>
        <p:spPr>
          <a:xfrm>
            <a:off x="2621108" y="5759652"/>
            <a:ext cx="900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Charging</a:t>
            </a:r>
            <a:endParaRPr lang="en-US" sz="1200" dirty="0"/>
          </a:p>
        </p:txBody>
      </p:sp>
      <p:pic>
        <p:nvPicPr>
          <p:cNvPr id="53" name="Graphic 52" descr="Snooze with solid fill">
            <a:extLst>
              <a:ext uri="{FF2B5EF4-FFF2-40B4-BE49-F238E27FC236}">
                <a16:creationId xmlns:a16="http://schemas.microsoft.com/office/drawing/2014/main" id="{4544939C-603A-DBB0-57EE-7203A479E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4273" y="5702235"/>
            <a:ext cx="391832" cy="3918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3DA8131-62EB-798D-6E12-FFD9B5227305}"/>
              </a:ext>
            </a:extLst>
          </p:cNvPr>
          <p:cNvSpPr txBox="1"/>
          <p:nvPr/>
        </p:nvSpPr>
        <p:spPr>
          <a:xfrm>
            <a:off x="5418123" y="5759652"/>
            <a:ext cx="8425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Idle time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7EA718A-A10E-ACEC-FA8D-29494BC23305}"/>
              </a:ext>
            </a:extLst>
          </p:cNvPr>
          <p:cNvSpPr txBox="1"/>
          <p:nvPr/>
        </p:nvSpPr>
        <p:spPr>
          <a:xfrm>
            <a:off x="6714433" y="5099387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 Charging</a:t>
            </a:r>
            <a:endParaRPr lang="en-US" sz="1200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F25C83D-70A1-DD0C-96F7-A72D3D19196E}"/>
              </a:ext>
            </a:extLst>
          </p:cNvPr>
          <p:cNvCxnSpPr/>
          <p:nvPr/>
        </p:nvCxnSpPr>
        <p:spPr>
          <a:xfrm>
            <a:off x="2621108" y="6249269"/>
            <a:ext cx="2566254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DB1CE96-6DA5-392C-E0F0-EBB4F6579C71}"/>
              </a:ext>
            </a:extLst>
          </p:cNvPr>
          <p:cNvSpPr txBox="1"/>
          <p:nvPr/>
        </p:nvSpPr>
        <p:spPr>
          <a:xfrm>
            <a:off x="3458470" y="6238573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Total duration </a:t>
            </a:r>
            <a:endParaRPr lang="en-US" sz="1200" dirty="0"/>
          </a:p>
        </p:txBody>
      </p: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3552980-90C4-B446-D230-01990337A5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52906" y="5395871"/>
            <a:ext cx="969940" cy="405439"/>
          </a:xfrm>
          <a:prstGeom prst="bentConnector3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A5176D0-4D41-785E-761C-EE311A60585C}"/>
              </a:ext>
            </a:extLst>
          </p:cNvPr>
          <p:cNvSpPr txBox="1"/>
          <p:nvPr/>
        </p:nvSpPr>
        <p:spPr>
          <a:xfrm>
            <a:off x="8282289" y="5099387"/>
            <a:ext cx="1251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Leaving CS</a:t>
            </a:r>
            <a:endParaRPr lang="en-US" sz="1200" dirty="0"/>
          </a:p>
        </p:txBody>
      </p:sp>
      <p:pic>
        <p:nvPicPr>
          <p:cNvPr id="62" name="Graphic 61" descr="Car with solid fill">
            <a:extLst>
              <a:ext uri="{FF2B5EF4-FFF2-40B4-BE49-F238E27FC236}">
                <a16:creationId xmlns:a16="http://schemas.microsoft.com/office/drawing/2014/main" id="{C7E84873-12E6-17BB-01BE-6576279D6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2183" y="5654154"/>
            <a:ext cx="520460" cy="52046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BE1152D-D7FB-18F1-D1E1-DE96585F01BD}"/>
              </a:ext>
            </a:extLst>
          </p:cNvPr>
          <p:cNvSpPr txBox="1"/>
          <p:nvPr/>
        </p:nvSpPr>
        <p:spPr>
          <a:xfrm>
            <a:off x="8315781" y="5771463"/>
            <a:ext cx="7682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Parking</a:t>
            </a:r>
            <a:endParaRPr lang="en-US" sz="1200" dirty="0"/>
          </a:p>
        </p:txBody>
      </p:sp>
      <p:sp>
        <p:nvSpPr>
          <p:cNvPr id="6145" name="TextBox 6144">
            <a:extLst>
              <a:ext uri="{FF2B5EF4-FFF2-40B4-BE49-F238E27FC236}">
                <a16:creationId xmlns:a16="http://schemas.microsoft.com/office/drawing/2014/main" id="{829E2216-63BD-A8A6-4DE3-F545E8F06203}"/>
              </a:ext>
            </a:extLst>
          </p:cNvPr>
          <p:cNvSpPr txBox="1"/>
          <p:nvPr/>
        </p:nvSpPr>
        <p:spPr>
          <a:xfrm>
            <a:off x="7223180" y="5750429"/>
            <a:ext cx="9002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Charging</a:t>
            </a:r>
            <a:endParaRPr lang="en-US" sz="1200" dirty="0"/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52D6DDD3-EA38-5160-4906-DB0D1A26FFC5}"/>
              </a:ext>
            </a:extLst>
          </p:cNvPr>
          <p:cNvSpPr txBox="1"/>
          <p:nvPr/>
        </p:nvSpPr>
        <p:spPr>
          <a:xfrm>
            <a:off x="4921596" y="6460443"/>
            <a:ext cx="12515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Timeline</a:t>
            </a:r>
            <a:endParaRPr lang="en-US" sz="1600" dirty="0"/>
          </a:p>
        </p:txBody>
      </p:sp>
      <p:sp>
        <p:nvSpPr>
          <p:cNvPr id="6151" name="Rectangle: Rounded Corners 6150">
            <a:extLst>
              <a:ext uri="{FF2B5EF4-FFF2-40B4-BE49-F238E27FC236}">
                <a16:creationId xmlns:a16="http://schemas.microsoft.com/office/drawing/2014/main" id="{86B74400-6A95-4A94-96B4-C8CEBD6B1645}"/>
              </a:ext>
            </a:extLst>
          </p:cNvPr>
          <p:cNvSpPr/>
          <p:nvPr/>
        </p:nvSpPr>
        <p:spPr>
          <a:xfrm>
            <a:off x="612475" y="4899804"/>
            <a:ext cx="10144665" cy="1880558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39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206A37-D0D9-1219-6F04-B6CB2293274B}"/>
              </a:ext>
            </a:extLst>
          </p:cNvPr>
          <p:cNvSpPr txBox="1"/>
          <p:nvPr/>
        </p:nvSpPr>
        <p:spPr>
          <a:xfrm>
            <a:off x="233274" y="169178"/>
            <a:ext cx="2164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Decision Making</a:t>
            </a:r>
            <a:endParaRPr lang="en-US" b="0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D729B7-EF99-F9E9-D62A-B6EADEA47407}"/>
              </a:ext>
            </a:extLst>
          </p:cNvPr>
          <p:cNvSpPr txBox="1"/>
          <p:nvPr/>
        </p:nvSpPr>
        <p:spPr>
          <a:xfrm>
            <a:off x="821666" y="512462"/>
            <a:ext cx="9469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</a:t>
            </a:r>
            <a:r>
              <a:rPr lang="en-US" sz="1800" b="1" dirty="0"/>
              <a:t>easure the viability of Level 2 and DC fast charging sites</a:t>
            </a:r>
            <a:r>
              <a:rPr lang="en-US" b="1" dirty="0"/>
              <a:t>:</a:t>
            </a:r>
            <a:endParaRPr lang="en-US" sz="18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Study of  user's behavior, charging time, parking time, related to each CS and POI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CFB384-140B-6016-CDA2-44B27AE7F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502" y="1716615"/>
            <a:ext cx="8236369" cy="49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F68488-84CC-66E4-0D05-8C111B748B0B}"/>
              </a:ext>
            </a:extLst>
          </p:cNvPr>
          <p:cNvSpPr/>
          <p:nvPr/>
        </p:nvSpPr>
        <p:spPr>
          <a:xfrm>
            <a:off x="2306129" y="1870168"/>
            <a:ext cx="652731" cy="4672567"/>
          </a:xfrm>
          <a:prstGeom prst="ellipse">
            <a:avLst/>
          </a:prstGeom>
          <a:solidFill>
            <a:schemeClr val="accent2">
              <a:lumMod val="40000"/>
              <a:lumOff val="60000"/>
              <a:alpha val="2392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882A80-FD08-567F-F17E-E55FED10ED78}"/>
              </a:ext>
            </a:extLst>
          </p:cNvPr>
          <p:cNvSpPr/>
          <p:nvPr/>
        </p:nvSpPr>
        <p:spPr>
          <a:xfrm>
            <a:off x="2958860" y="2493034"/>
            <a:ext cx="6788989" cy="3622292"/>
          </a:xfrm>
          <a:prstGeom prst="roundRect">
            <a:avLst/>
          </a:prstGeom>
          <a:solidFill>
            <a:srgbClr val="DAE3F3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908BD-5100-F61C-3F76-3A6EABE0CC21}"/>
              </a:ext>
            </a:extLst>
          </p:cNvPr>
          <p:cNvSpPr txBox="1"/>
          <p:nvPr/>
        </p:nvSpPr>
        <p:spPr>
          <a:xfrm>
            <a:off x="1649502" y="6522413"/>
            <a:ext cx="838038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Each point represent the average charging + parking time at each EVSE </a:t>
            </a:r>
            <a:endParaRPr lang="en-US" b="1" dirty="0">
              <a:solidFill>
                <a:schemeClr val="accent6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29254F-E7E5-C290-E154-AB399893C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48" y="0"/>
            <a:ext cx="5514426" cy="8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7290A06-B4DA-EF43-1D32-AEF6D6CA0838}"/>
              </a:ext>
            </a:extLst>
          </p:cNvPr>
          <p:cNvSpPr txBox="1"/>
          <p:nvPr/>
        </p:nvSpPr>
        <p:spPr>
          <a:xfrm>
            <a:off x="233274" y="169178"/>
            <a:ext cx="216487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Decision Making</a:t>
            </a:r>
            <a:endParaRPr lang="en-US" b="0" dirty="0">
              <a:effectLst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3722AC-FF32-14D9-9166-FF18F9616161}"/>
              </a:ext>
            </a:extLst>
          </p:cNvPr>
          <p:cNvSpPr txBox="1"/>
          <p:nvPr/>
        </p:nvSpPr>
        <p:spPr>
          <a:xfrm>
            <a:off x="141350" y="5525130"/>
            <a:ext cx="2312598" cy="92333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Less charging time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+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lower demand</a:t>
            </a:r>
            <a:endParaRPr lang="en-US" dirty="0"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AD9CA8-9428-93D7-0610-ACD88B63C185}"/>
              </a:ext>
            </a:extLst>
          </p:cNvPr>
          <p:cNvSpPr txBox="1"/>
          <p:nvPr/>
        </p:nvSpPr>
        <p:spPr>
          <a:xfrm>
            <a:off x="534850" y="850067"/>
            <a:ext cx="11376620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schemeClr val="accent6"/>
                </a:solidFill>
                <a:latin typeface="Arial" panose="020B0604020202020204" pitchFamily="34" charset="0"/>
              </a:rPr>
              <a:t>Each point represent the average charging time and the size  is average of delivered energy (kWh) at each EVSE </a:t>
            </a:r>
            <a:endParaRPr lang="en-US" b="1" dirty="0">
              <a:solidFill>
                <a:schemeClr val="accent6"/>
              </a:solidFill>
              <a:effectLst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58C2DD-DACB-726D-E0EE-DA704BBB81E5}"/>
              </a:ext>
            </a:extLst>
          </p:cNvPr>
          <p:cNvSpPr txBox="1"/>
          <p:nvPr/>
        </p:nvSpPr>
        <p:spPr>
          <a:xfrm>
            <a:off x="5886812" y="5566060"/>
            <a:ext cx="2312598" cy="923330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Less charging time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+ 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i="0" u="none" strike="noStrike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lower demand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F60610-BE45-3EA5-9BD9-E4F35EA9AEA0}"/>
              </a:ext>
            </a:extLst>
          </p:cNvPr>
          <p:cNvSpPr txBox="1"/>
          <p:nvPr/>
        </p:nvSpPr>
        <p:spPr>
          <a:xfrm>
            <a:off x="2823007" y="5804811"/>
            <a:ext cx="23442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EVSE ID: 5498461</a:t>
            </a:r>
          </a:p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Av. charging time: 48 min</a:t>
            </a:r>
          </a:p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Number of session: 63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2C279B7-5577-3122-B38D-7FC2E325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" y="1764085"/>
            <a:ext cx="5849964" cy="376104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D9AD90D-6389-14D6-0DAF-8740E971236E}"/>
              </a:ext>
            </a:extLst>
          </p:cNvPr>
          <p:cNvSpPr/>
          <p:nvPr/>
        </p:nvSpPr>
        <p:spPr>
          <a:xfrm>
            <a:off x="569343" y="3986625"/>
            <a:ext cx="1456612" cy="1095554"/>
          </a:xfrm>
          <a:prstGeom prst="ellipse">
            <a:avLst/>
          </a:prstGeom>
          <a:solidFill>
            <a:srgbClr val="B4C7E7">
              <a:alpha val="3803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EC68FE-863B-3325-8773-5CBBFC2DC32A}"/>
              </a:ext>
            </a:extLst>
          </p:cNvPr>
          <p:cNvCxnSpPr>
            <a:cxnSpLocks/>
          </p:cNvCxnSpPr>
          <p:nvPr/>
        </p:nvCxnSpPr>
        <p:spPr>
          <a:xfrm flipH="1" flipV="1">
            <a:off x="1110118" y="4911472"/>
            <a:ext cx="2344228" cy="89102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49B5361-9D75-E53C-5222-ABC1B896DB7C}"/>
              </a:ext>
            </a:extLst>
          </p:cNvPr>
          <p:cNvCxnSpPr/>
          <p:nvPr/>
        </p:nvCxnSpPr>
        <p:spPr>
          <a:xfrm flipH="1">
            <a:off x="569343" y="5339707"/>
            <a:ext cx="12422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2F08CA-6C13-9522-FD3B-F3ADD870C26E}"/>
              </a:ext>
            </a:extLst>
          </p:cNvPr>
          <p:cNvCxnSpPr>
            <a:cxnSpLocks/>
          </p:cNvCxnSpPr>
          <p:nvPr/>
        </p:nvCxnSpPr>
        <p:spPr>
          <a:xfrm>
            <a:off x="299409" y="3880425"/>
            <a:ext cx="0" cy="1325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401A0048-9F74-C5C3-6567-91107746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627" y="1778578"/>
            <a:ext cx="5849964" cy="3761045"/>
          </a:xfrm>
          <a:prstGeom prst="rect">
            <a:avLst/>
          </a:prstGeom>
        </p:spPr>
      </p:pic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1AAE7EA2-1A47-AD1B-9BCA-14969361AFFC}"/>
              </a:ext>
            </a:extLst>
          </p:cNvPr>
          <p:cNvSpPr/>
          <p:nvPr/>
        </p:nvSpPr>
        <p:spPr>
          <a:xfrm>
            <a:off x="6544755" y="3761117"/>
            <a:ext cx="1331163" cy="1444879"/>
          </a:xfrm>
          <a:prstGeom prst="flowChartConnector">
            <a:avLst/>
          </a:prstGeom>
          <a:solidFill>
            <a:schemeClr val="accent2">
              <a:lumMod val="40000"/>
              <a:lumOff val="60000"/>
              <a:alpha val="3882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5FB384-D36F-9222-6BE2-1B883A739746}"/>
              </a:ext>
            </a:extLst>
          </p:cNvPr>
          <p:cNvCxnSpPr>
            <a:cxnSpLocks/>
          </p:cNvCxnSpPr>
          <p:nvPr/>
        </p:nvCxnSpPr>
        <p:spPr>
          <a:xfrm>
            <a:off x="6257653" y="3820770"/>
            <a:ext cx="0" cy="1325571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37A15B-E115-AD1A-57C1-FFF602A205EF}"/>
              </a:ext>
            </a:extLst>
          </p:cNvPr>
          <p:cNvCxnSpPr/>
          <p:nvPr/>
        </p:nvCxnSpPr>
        <p:spPr>
          <a:xfrm flipH="1">
            <a:off x="6544755" y="5425971"/>
            <a:ext cx="1242204" cy="0"/>
          </a:xfrm>
          <a:prstGeom prst="straightConnector1">
            <a:avLst/>
          </a:prstGeom>
          <a:ln w="571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E9F6B6A-FEF5-D445-4321-C276C46A7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748" y="0"/>
            <a:ext cx="5514426" cy="858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2940</TotalTime>
  <Words>469</Words>
  <Application>Microsoft Office PowerPoint</Application>
  <PresentationFormat>Widescreen</PresentationFormat>
  <Paragraphs>95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Consolas</vt:lpstr>
      <vt:lpstr>Wingdings</vt:lpstr>
      <vt:lpstr>Office Theme</vt:lpstr>
      <vt:lpstr>UTC-7SPC Meeting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 and Discussions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</dc:title>
  <dc:creator>mehdi khaleghian</dc:creator>
  <cp:lastModifiedBy>Khaleghian, Seyedmehdi</cp:lastModifiedBy>
  <cp:revision>317</cp:revision>
  <dcterms:created xsi:type="dcterms:W3CDTF">2023-10-26T16:21:03Z</dcterms:created>
  <dcterms:modified xsi:type="dcterms:W3CDTF">2024-04-05T02:34:14Z</dcterms:modified>
</cp:coreProperties>
</file>